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1" r:id="rId46"/>
    <p:sldId id="300" r:id="rId47"/>
    <p:sldId id="302" r:id="rId48"/>
    <p:sldId id="303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5/24/2014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7600" dirty="0" smtClean="0">
                <a:solidFill>
                  <a:schemeClr val="accent3">
                    <a:lumMod val="50000"/>
                  </a:schemeClr>
                </a:solidFill>
              </a:rPr>
              <a:t>“Everything is Against Me!”</a:t>
            </a:r>
            <a:endParaRPr lang="en-US" sz="7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Studies in the Life of Joseph</a:t>
            </a:r>
          </a:p>
          <a:p>
            <a:r>
              <a:rPr 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24-25, 2014</a:t>
            </a:r>
          </a:p>
          <a:p>
            <a:r>
              <a:rPr 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539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42:36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Jacob their father said to them, "You have bereaved me: Joseph is no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more,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Simeon is no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more,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you want to take Benjamin. </a:t>
            </a:r>
            <a:r>
              <a:rPr lang="en-US" sz="53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these things are against me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."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536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42:37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Reuben spoke to his father, saying, "Kill my two sons if I do not bring him </a:t>
            </a:r>
            <a:r>
              <a:rPr lang="en-US" sz="5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</a:t>
            </a: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you; put him in my hands, and I will bring him back to you."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776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42:38a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said, "My son shall not go down with you, for his brother is dead, and he is left alone. 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77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42:38b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486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any calamity should befall him along the way in which you go, then you would bring down my gray hair with sorrow to the grave."</a:t>
            </a:r>
          </a:p>
        </p:txBody>
      </p:sp>
    </p:spTree>
    <p:extLst>
      <p:ext uri="{BB962C8B-B14F-4D97-AF65-F5344CB8AC3E}">
        <p14:creationId xmlns:p14="http://schemas.microsoft.com/office/powerpoint/2010/main" val="413739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74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“God, why is </a:t>
            </a:r>
            <a:r>
              <a:rPr lang="en-US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everything</a:t>
            </a: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against me!”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485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1:12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067800" cy="5410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want you to know, brethren, </a:t>
            </a:r>
            <a:r>
              <a:rPr lang="en-US" sz="5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the things which happened to me</a:t>
            </a:r>
            <a:r>
              <a:rPr lang="en-U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have actually turned out for the furtherance of the gospel,</a:t>
            </a:r>
            <a:endParaRPr lang="en-US" sz="5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141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1:13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that it has become evident to the whole palace guard, and to all the rest, that my chains are in Christ;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30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1:14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447800"/>
            <a:ext cx="9059174" cy="5410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most of the brethren in the Lord, having become confident by my chains, are much more bold to speak the word without fear.</a:t>
            </a:r>
            <a:endParaRPr lang="en-US" sz="5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814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1:15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indeed preach Christ even from envy and strife, and some also from good will: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047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42:29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they went to Jacob their father in the land of Canaan and told him all that had happened to them, saying: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665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1:16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former preach Christ from selfish ambition, not sincerely, supposing to add affliction to my chains;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073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1:17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latter out of love, knowing that I am appointed for the defense of the gospel.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69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1:18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751" y="1447800"/>
            <a:ext cx="9067800" cy="54102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then? Only </a:t>
            </a:r>
            <a:r>
              <a:rPr lang="en-US" sz="5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every way, whether in pretense or in truth, Christ is preached; and in this I rejoice, yes, and will rejoice.</a:t>
            </a:r>
            <a:endParaRPr lang="en-US" sz="5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769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4:17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17" y="1295400"/>
            <a:ext cx="9067800" cy="5410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 say, therefore, and testify in the Lord, that you should no longer walk as the rest of the Gentiles walk, in the futility of their mind,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857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4:18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40" y="1066800"/>
            <a:ext cx="9067800" cy="57150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their understanding darkened, being alienated from the life of God, because of the ignorance that is in them, because of the blindness of their heart;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270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4:19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who, being past feeling, have given themselves over to lewdness, to work all uncleanness with greediness.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110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4:20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you have not so learned Christ,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19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4:21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indeed you have heard Him and have been taught by Him, as the truth is in Jesus: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972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4:22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77" y="1447800"/>
            <a:ext cx="9067800" cy="51816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you put off, concerning your former conduct, the old man which grows corrupt according to the deceitful lusts,</a:t>
            </a:r>
            <a:endParaRPr lang="en-US" sz="5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653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4:23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 renewed in the spirit of your mind,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006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42:30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"The man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lord of the land spoke roughly to us, and took us for spies of the country.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989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4:24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that you put on the new man which was created according to God, in true righteousness and holiness.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834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Jacob: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One Who Thinks that Things are Against Him and Forgets that God is with Him is Making a Great Mistake!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683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28:13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behold, the LORD stood above it and said: "I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God of Abraham your father and the God of Isaac; the land on which you lie I will give to you and your descendants.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03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28:14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 your descendants shall be as the dust of the earth; you shall spread abroad to the west and the east, to the north and the south; and in you and in your seed all the families of the earth shall be blessed.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292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381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28:15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486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I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you and will keep you wherever you go, and will bring you back to this land; for I will not leave you until I have done what I have spoken to you."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900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28:18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Jesus came and spoke to them, saying, "All authority has been given to Me in heaven and on earth.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70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28:19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486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 therefore and make disciples of all the nations, baptizing them in the name of the Father and of the Son and of the Holy Spirit,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029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28:20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486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them to observe all things that I have commanded you; and lo, I am with you always,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end of the age." Amen.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317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8:27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8" y="1066800"/>
            <a:ext cx="9067800" cy="5486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He who searches the hearts knows what the mind of the Spirit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is,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because He makes intercession for the saints according to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will of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166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8:28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486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we know that all things work together for good to those who love God, to those who are the called according to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purpose.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12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42:31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we said to him, 'We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honest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men;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are not spies.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097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Jesus care when my heart is </a:t>
            </a: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pained Too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deeply for mirth or song,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the burdens press, and the cares distress,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way grows weary and long?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665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Oh, yes, He cares, I know He cares,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heart is touched with my grief;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 days are weary, the long nights dreary,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know my Savior cares</a:t>
            </a: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252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Jesus care when my way is </a:t>
            </a: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 With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nameless dread and fear?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the daylight fades into deep night shades,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He care enough to be near?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363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80" y="76200"/>
            <a:ext cx="9030419" cy="6705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Jesus care when I’ve tried and </a:t>
            </a: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 To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 some temptation strong;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for my deep grief there is no relief,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Though my tears flow all the night long?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359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81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Jesus care when I’ve said “goodbye</a:t>
            </a: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To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dearest on earth to me,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my sad heart aches till it nearly breaks—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it aught to Him? Does He see?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1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Oh, yes, He cares, I know He cares,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heart is touched with my grief;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 days are weary, the long nights dreary,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know my Savior cares</a:t>
            </a: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591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5:6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0591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humble yourselves under the mighty hand of God, that He may exalt you in due time,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313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5:7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casting all your care upon Him, for He cares for you.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263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57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42:32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486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twelve brothers, sons of our father; one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more,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the youngest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our father this day in the land of Canaan.'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300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42:33a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 man, the lord of the country, said to us, 'By this I will know that you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honest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326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42:33b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 one of your brothers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me, take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 for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famine of your households, and be gone.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4728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42:34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bring your youngest brother to me; so I shall know that you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spies, but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honest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men.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will grant your brother to you, and you may trade in the land.'"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088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42:35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8" y="1066800"/>
            <a:ext cx="9060611" cy="57912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it happened as they emptied their sacks, that surprisingly each man's bundle of money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his sack; and when they and their father saw the bundles of money, they were afraid.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229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537</TotalTime>
  <Words>1318</Words>
  <Application>Microsoft Office PowerPoint</Application>
  <PresentationFormat>On-screen Show (4:3)</PresentationFormat>
  <Paragraphs>101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Default Theme</vt:lpstr>
      <vt:lpstr>“Everything is Against Me!”</vt:lpstr>
      <vt:lpstr>Genesis 42:29</vt:lpstr>
      <vt:lpstr>Genesis 42:30</vt:lpstr>
      <vt:lpstr>Genesis 42:31</vt:lpstr>
      <vt:lpstr>Genesis 42:32</vt:lpstr>
      <vt:lpstr>Genesis 42:33a</vt:lpstr>
      <vt:lpstr>Genesis 42:33b</vt:lpstr>
      <vt:lpstr>Genesis 42:34</vt:lpstr>
      <vt:lpstr>Genesis 42:35</vt:lpstr>
      <vt:lpstr>Genesis 42:36</vt:lpstr>
      <vt:lpstr>Genesis 42:37</vt:lpstr>
      <vt:lpstr>Genesis 42:38a</vt:lpstr>
      <vt:lpstr>Genesis 42:38b</vt:lpstr>
      <vt:lpstr>PowerPoint Presentation</vt:lpstr>
      <vt:lpstr>PowerPoint Presentation</vt:lpstr>
      <vt:lpstr>Philippians 1:12</vt:lpstr>
      <vt:lpstr>Philippians 1:13</vt:lpstr>
      <vt:lpstr>Philippians 1:14</vt:lpstr>
      <vt:lpstr>Philippians 1:15</vt:lpstr>
      <vt:lpstr>Philippians 1:16</vt:lpstr>
      <vt:lpstr>Philippians 1:17</vt:lpstr>
      <vt:lpstr>Philippians 1:18</vt:lpstr>
      <vt:lpstr>Ephesians 4:17</vt:lpstr>
      <vt:lpstr>Ephesians 4:18</vt:lpstr>
      <vt:lpstr>Ephesians 4:19</vt:lpstr>
      <vt:lpstr>Ephesians 4:20</vt:lpstr>
      <vt:lpstr>Ephesians 4:21</vt:lpstr>
      <vt:lpstr>Ephesians 4:22</vt:lpstr>
      <vt:lpstr>Ephesians 4:23</vt:lpstr>
      <vt:lpstr>Ephesians 4:24</vt:lpstr>
      <vt:lpstr>Jacob:</vt:lpstr>
      <vt:lpstr>Genesis 28:13</vt:lpstr>
      <vt:lpstr>Genesis 28:14</vt:lpstr>
      <vt:lpstr>Genesis 28:15</vt:lpstr>
      <vt:lpstr>Matthew 28:18</vt:lpstr>
      <vt:lpstr>Matthew 28:19</vt:lpstr>
      <vt:lpstr>Matthew 28:20</vt:lpstr>
      <vt:lpstr>Romans 8:27</vt:lpstr>
      <vt:lpstr>Romans 8:28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 Peter 5:6</vt:lpstr>
      <vt:lpstr>1 Peter 5:7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</dc:creator>
  <cp:lastModifiedBy>Charlie</cp:lastModifiedBy>
  <cp:revision>15</cp:revision>
  <dcterms:created xsi:type="dcterms:W3CDTF">2014-05-23T17:38:43Z</dcterms:created>
  <dcterms:modified xsi:type="dcterms:W3CDTF">2014-05-24T21:06:38Z</dcterms:modified>
</cp:coreProperties>
</file>