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1" r:id="rId40"/>
    <p:sldId id="295" r:id="rId41"/>
    <p:sldId id="296" r:id="rId42"/>
    <p:sldId id="297" r:id="rId43"/>
    <p:sldId id="298" r:id="rId44"/>
    <p:sldId id="300" r:id="rId45"/>
    <p:sldId id="29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244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84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72873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5987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0669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9875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3864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8600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4962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014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893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0201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5622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035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054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8761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462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11/15/2014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56500965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1" dirty="0">
                <a:effectLst>
                  <a:outerShdw blurRad="38100" dist="38100" dir="2700000" algn="tl">
                    <a:srgbClr val="000000">
                      <a:alpha val="43137"/>
                    </a:srgbClr>
                  </a:outerShdw>
                </a:effectLst>
              </a:rPr>
              <a:t>Do ALL Things Without…</a:t>
            </a:r>
          </a:p>
        </p:txBody>
      </p:sp>
      <p:sp>
        <p:nvSpPr>
          <p:cNvPr id="3" name="Subtitle 2"/>
          <p:cNvSpPr>
            <a:spLocks noGrp="1"/>
          </p:cNvSpPr>
          <p:nvPr>
            <p:ph type="subTitle" idx="1"/>
          </p:nvPr>
        </p:nvSpPr>
        <p:spPr/>
        <p:txBody>
          <a:bodyPr>
            <a:noAutofit/>
          </a:bodyPr>
          <a:lstStyle/>
          <a:p>
            <a:r>
              <a:rPr lang="en-US" sz="3300" b="1" dirty="0">
                <a:effectLst>
                  <a:outerShdw blurRad="38100" dist="38100" dir="2700000" algn="tl">
                    <a:srgbClr val="000000">
                      <a:alpha val="43137"/>
                    </a:srgbClr>
                  </a:outerShdw>
                </a:effectLst>
              </a:rPr>
              <a:t>Philippians 2:12-16</a:t>
            </a:r>
          </a:p>
          <a:p>
            <a:r>
              <a:rPr lang="en-US" sz="3300" b="1" dirty="0">
                <a:effectLst>
                  <a:outerShdw blurRad="38100" dist="38100" dir="2700000" algn="tl">
                    <a:srgbClr val="000000">
                      <a:alpha val="43137"/>
                    </a:srgbClr>
                  </a:outerShdw>
                </a:effectLst>
              </a:rPr>
              <a:t>Calvary Chapel of El Paso</a:t>
            </a:r>
          </a:p>
        </p:txBody>
      </p:sp>
    </p:spTree>
    <p:extLst>
      <p:ext uri="{BB962C8B-B14F-4D97-AF65-F5344CB8AC3E}">
        <p14:creationId xmlns:p14="http://schemas.microsoft.com/office/powerpoint/2010/main" val="321738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1 Peter 1:6</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100" y="2036449"/>
            <a:ext cx="8744668" cy="4718578"/>
          </a:xfrm>
        </p:spPr>
        <p:txBody>
          <a:bodyPr>
            <a:normAutofit/>
          </a:bodyPr>
          <a:lstStyle/>
          <a:p>
            <a:pPr marL="0" indent="0">
              <a:buNone/>
            </a:pPr>
            <a:r>
              <a:rPr lang="en-US" sz="5400" b="1" dirty="0">
                <a:effectLst>
                  <a:outerShdw blurRad="38100" dist="38100" dir="2700000" algn="tl">
                    <a:srgbClr val="000000">
                      <a:alpha val="43137"/>
                    </a:srgbClr>
                  </a:outerShdw>
                </a:effectLst>
              </a:rPr>
              <a:t>Wherein ye greatly rejoice, though now for a season, if need be, ye are in heaviness through manifold temptations: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049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1 Peter 1:7</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2" y="1556685"/>
            <a:ext cx="8736429" cy="5148915"/>
          </a:xfrm>
        </p:spPr>
        <p:txBody>
          <a:bodyPr>
            <a:noAutofit/>
          </a:bodyPr>
          <a:lstStyle/>
          <a:p>
            <a:pPr marL="0" indent="0">
              <a:buNone/>
            </a:pPr>
            <a:r>
              <a:rPr lang="en-US" sz="4800" b="1" dirty="0">
                <a:effectLst>
                  <a:outerShdw blurRad="38100" dist="38100" dir="2700000" algn="tl">
                    <a:srgbClr val="000000">
                      <a:alpha val="43137"/>
                    </a:srgbClr>
                  </a:outerShdw>
                </a:effectLst>
              </a:rPr>
              <a:t>That the trial of your faith, being much more precious than of gold that </a:t>
            </a:r>
            <a:r>
              <a:rPr lang="en-US" sz="4800" b="1" dirty="0" err="1">
                <a:effectLst>
                  <a:outerShdw blurRad="38100" dist="38100" dir="2700000" algn="tl">
                    <a:srgbClr val="000000">
                      <a:alpha val="43137"/>
                    </a:srgbClr>
                  </a:outerShdw>
                </a:effectLst>
              </a:rPr>
              <a:t>perisheth</a:t>
            </a:r>
            <a:r>
              <a:rPr lang="en-US" sz="4800" b="1" dirty="0">
                <a:effectLst>
                  <a:outerShdw blurRad="38100" dist="38100" dir="2700000" algn="tl">
                    <a:srgbClr val="000000">
                      <a:alpha val="43137"/>
                    </a:srgbClr>
                  </a:outerShdw>
                </a:effectLst>
              </a:rPr>
              <a:t>, though it be tried with fire, might be found unto praise and </a:t>
            </a:r>
            <a:r>
              <a:rPr lang="en-US" sz="4800" b="1" dirty="0" err="1">
                <a:effectLst>
                  <a:outerShdw blurRad="38100" dist="38100" dir="2700000" algn="tl">
                    <a:srgbClr val="000000">
                      <a:alpha val="43137"/>
                    </a:srgbClr>
                  </a:outerShdw>
                </a:effectLst>
              </a:rPr>
              <a:t>honour</a:t>
            </a:r>
            <a:r>
              <a:rPr lang="en-US" sz="4800" b="1" dirty="0">
                <a:effectLst>
                  <a:outerShdw blurRad="38100" dist="38100" dir="2700000" algn="tl">
                    <a:srgbClr val="000000">
                      <a:alpha val="43137"/>
                    </a:srgbClr>
                  </a:outerShdw>
                </a:effectLst>
              </a:rPr>
              <a:t> and glory at the appearing of Jesus Christ: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9701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1 Peter 1:8</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9288" y="1746156"/>
            <a:ext cx="8662289" cy="4910017"/>
          </a:xfrm>
        </p:spPr>
        <p:txBody>
          <a:bodyPr>
            <a:noAutofit/>
          </a:bodyPr>
          <a:lstStyle/>
          <a:p>
            <a:pPr marL="0" indent="0">
              <a:buNone/>
            </a:pPr>
            <a:r>
              <a:rPr lang="en-US" sz="5400" b="1" i="1" u="sng" dirty="0">
                <a:effectLst>
                  <a:outerShdw blurRad="38100" dist="38100" dir="2700000" algn="tl">
                    <a:srgbClr val="000000">
                      <a:alpha val="43137"/>
                    </a:srgbClr>
                  </a:outerShdw>
                </a:effectLst>
              </a:rPr>
              <a:t>Whom having not seen</a:t>
            </a:r>
            <a:r>
              <a:rPr lang="en-US" sz="5400" b="1" dirty="0">
                <a:effectLst>
                  <a:outerShdw blurRad="38100" dist="38100" dir="2700000" algn="tl">
                    <a:srgbClr val="000000">
                      <a:alpha val="43137"/>
                    </a:srgbClr>
                  </a:outerShdw>
                </a:effectLst>
              </a:rPr>
              <a:t>, </a:t>
            </a:r>
            <a:r>
              <a:rPr lang="en-US" sz="5400" b="1" i="1" u="sng" dirty="0">
                <a:effectLst>
                  <a:outerShdw blurRad="38100" dist="38100" dir="2700000" algn="tl">
                    <a:srgbClr val="000000">
                      <a:alpha val="43137"/>
                    </a:srgbClr>
                  </a:outerShdw>
                </a:effectLst>
              </a:rPr>
              <a:t>ye love</a:t>
            </a:r>
            <a:r>
              <a:rPr lang="en-US" sz="5400" b="1" dirty="0">
                <a:effectLst>
                  <a:outerShdw blurRad="38100" dist="38100" dir="2700000" algn="tl">
                    <a:srgbClr val="000000">
                      <a:alpha val="43137"/>
                    </a:srgbClr>
                  </a:outerShdw>
                </a:effectLst>
              </a:rPr>
              <a:t>; in whom, though now ye see </a:t>
            </a:r>
            <a:r>
              <a:rPr lang="en-US" sz="5400" b="1" i="1" dirty="0">
                <a:effectLst>
                  <a:outerShdw blurRad="38100" dist="38100" dir="2700000" algn="tl">
                    <a:srgbClr val="000000">
                      <a:alpha val="43137"/>
                    </a:srgbClr>
                  </a:outerShdw>
                </a:effectLst>
              </a:rPr>
              <a:t>him</a:t>
            </a:r>
            <a:r>
              <a:rPr lang="en-US" sz="5400" b="1" dirty="0">
                <a:effectLst>
                  <a:outerShdw blurRad="38100" dist="38100" dir="2700000" algn="tl">
                    <a:srgbClr val="000000">
                      <a:alpha val="43137"/>
                    </a:srgbClr>
                  </a:outerShdw>
                </a:effectLst>
              </a:rPr>
              <a:t> not, yet believing, ye rejoice with joy unspeakable and full of glory: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2133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Ephesians 5:1</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4001" y="2028211"/>
            <a:ext cx="8596387" cy="4669151"/>
          </a:xfrm>
        </p:spPr>
        <p:txBody>
          <a:bodyPr>
            <a:normAutofit/>
          </a:bodyPr>
          <a:lstStyle/>
          <a:p>
            <a:pPr marL="0" indent="0">
              <a:buNone/>
            </a:pPr>
            <a:r>
              <a:rPr lang="en-US" sz="5400" b="1" dirty="0">
                <a:effectLst>
                  <a:outerShdw blurRad="38100" dist="38100" dir="2700000" algn="tl">
                    <a:srgbClr val="000000">
                      <a:alpha val="43137"/>
                    </a:srgbClr>
                  </a:outerShdw>
                </a:effectLst>
              </a:rPr>
              <a:t>Be ye therefore followers (imitators) of God, as dear children;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9927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Ephesians 5:2</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795583"/>
            <a:ext cx="8719954" cy="4893541"/>
          </a:xfrm>
        </p:spPr>
        <p:txBody>
          <a:bodyPr>
            <a:noAutofit/>
          </a:bodyPr>
          <a:lstStyle/>
          <a:p>
            <a:pPr marL="0" indent="0">
              <a:buNone/>
            </a:pPr>
            <a:r>
              <a:rPr lang="en-US" sz="5400" b="1" dirty="0">
                <a:effectLst>
                  <a:outerShdw blurRad="38100" dist="38100" dir="2700000" algn="tl">
                    <a:srgbClr val="000000">
                      <a:alpha val="43137"/>
                    </a:srgbClr>
                  </a:outerShdw>
                </a:effectLst>
              </a:rPr>
              <a:t>And walk in love, as Christ also hath loved us, and hath given himself for us an offering and a sacrifice to God for a </a:t>
            </a:r>
            <a:r>
              <a:rPr lang="en-US" sz="5400" b="1" dirty="0" err="1">
                <a:effectLst>
                  <a:outerShdw blurRad="38100" dist="38100" dir="2700000" algn="tl">
                    <a:srgbClr val="000000">
                      <a:alpha val="43137"/>
                    </a:srgbClr>
                  </a:outerShdw>
                </a:effectLst>
              </a:rPr>
              <a:t>sweetsmelling</a:t>
            </a:r>
            <a:r>
              <a:rPr lang="en-US" sz="5400" b="1" dirty="0">
                <a:effectLst>
                  <a:outerShdw blurRad="38100" dist="38100" dir="2700000" algn="tl">
                    <a:srgbClr val="000000">
                      <a:alpha val="43137"/>
                    </a:srgbClr>
                  </a:outerShdw>
                </a:effectLst>
              </a:rPr>
              <a:t> </a:t>
            </a:r>
            <a:r>
              <a:rPr lang="en-US" sz="5400" b="1" dirty="0" err="1">
                <a:effectLst>
                  <a:outerShdw blurRad="38100" dist="38100" dir="2700000" algn="tl">
                    <a:srgbClr val="000000">
                      <a:alpha val="43137"/>
                    </a:srgbClr>
                  </a:outerShdw>
                </a:effectLst>
              </a:rPr>
              <a:t>savour</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5362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Matthew 5:14</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2" y="1853248"/>
            <a:ext cx="8719954" cy="4901779"/>
          </a:xfrm>
        </p:spPr>
        <p:txBody>
          <a:bodyPr>
            <a:normAutofit/>
          </a:bodyPr>
          <a:lstStyle/>
          <a:p>
            <a:pPr marL="0" indent="0">
              <a:buNone/>
            </a:pPr>
            <a:r>
              <a:rPr lang="en-US" sz="5400" b="1" dirty="0">
                <a:effectLst>
                  <a:outerShdw blurRad="38100" dist="38100" dir="2700000" algn="tl">
                    <a:srgbClr val="000000">
                      <a:alpha val="43137"/>
                    </a:srgbClr>
                  </a:outerShdw>
                </a:effectLst>
              </a:rPr>
              <a:t>Ye are the light of the world. A city that is set on an hill cannot be hid.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84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Matthew 5:15</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2" y="1853248"/>
            <a:ext cx="8719954" cy="4844114"/>
          </a:xfrm>
        </p:spPr>
        <p:txBody>
          <a:bodyPr>
            <a:noAutofit/>
          </a:bodyPr>
          <a:lstStyle/>
          <a:p>
            <a:pPr marL="0" indent="0">
              <a:buNone/>
            </a:pPr>
            <a:r>
              <a:rPr lang="en-US" sz="5400" b="1" dirty="0">
                <a:effectLst>
                  <a:outerShdw blurRad="38100" dist="38100" dir="2700000" algn="tl">
                    <a:srgbClr val="000000">
                      <a:alpha val="43137"/>
                    </a:srgbClr>
                  </a:outerShdw>
                </a:effectLst>
              </a:rPr>
              <a:t>Neither do men light a candle, and put it under a bushel, but on a candlestick; and it </a:t>
            </a:r>
            <a:r>
              <a:rPr lang="en-US" sz="5400" b="1" dirty="0" err="1">
                <a:effectLst>
                  <a:outerShdw blurRad="38100" dist="38100" dir="2700000" algn="tl">
                    <a:srgbClr val="000000">
                      <a:alpha val="43137"/>
                    </a:srgbClr>
                  </a:outerShdw>
                </a:effectLst>
              </a:rPr>
              <a:t>giveth</a:t>
            </a:r>
            <a:r>
              <a:rPr lang="en-US" sz="5400" b="1" dirty="0">
                <a:effectLst>
                  <a:outerShdw blurRad="38100" dist="38100" dir="2700000" algn="tl">
                    <a:srgbClr val="000000">
                      <a:alpha val="43137"/>
                    </a:srgbClr>
                  </a:outerShdw>
                </a:effectLst>
              </a:rPr>
              <a:t> light unto all that are in the house.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6209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Matthew 5:16</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100" y="1853248"/>
            <a:ext cx="8744668" cy="4868828"/>
          </a:xfrm>
        </p:spPr>
        <p:txBody>
          <a:bodyPr>
            <a:noAutofit/>
          </a:bodyPr>
          <a:lstStyle/>
          <a:p>
            <a:pPr marL="0" indent="0">
              <a:buNone/>
            </a:pPr>
            <a:r>
              <a:rPr lang="en-US" sz="5400" b="1" dirty="0">
                <a:effectLst>
                  <a:outerShdw blurRad="38100" dist="38100" dir="2700000" algn="tl">
                    <a:srgbClr val="000000">
                      <a:alpha val="43137"/>
                    </a:srgbClr>
                  </a:outerShdw>
                </a:effectLst>
              </a:rPr>
              <a:t>Let your light so shine before men, that they may see your good works, and glorify your Father which is in heaven.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792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Romans 1:21</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583368"/>
            <a:ext cx="8711716" cy="5171659"/>
          </a:xfrm>
        </p:spPr>
        <p:txBody>
          <a:bodyPr>
            <a:noAutofit/>
          </a:bodyPr>
          <a:lstStyle/>
          <a:p>
            <a:pPr marL="0" indent="0">
              <a:buNone/>
            </a:pPr>
            <a:r>
              <a:rPr lang="en-US" sz="4900" b="1" dirty="0">
                <a:effectLst>
                  <a:outerShdw blurRad="38100" dist="38100" dir="2700000" algn="tl">
                    <a:srgbClr val="000000">
                      <a:alpha val="43137"/>
                    </a:srgbClr>
                  </a:outerShdw>
                </a:effectLst>
              </a:rPr>
              <a:t>Because that, when they knew God, they glorified </a:t>
            </a:r>
            <a:r>
              <a:rPr lang="en-US" sz="4900" b="1" i="1" dirty="0">
                <a:effectLst>
                  <a:outerShdw blurRad="38100" dist="38100" dir="2700000" algn="tl">
                    <a:srgbClr val="000000">
                      <a:alpha val="43137"/>
                    </a:srgbClr>
                  </a:outerShdw>
                </a:effectLst>
              </a:rPr>
              <a:t>him</a:t>
            </a:r>
            <a:r>
              <a:rPr lang="en-US" sz="4900" b="1" dirty="0">
                <a:effectLst>
                  <a:outerShdw blurRad="38100" dist="38100" dir="2700000" algn="tl">
                    <a:srgbClr val="000000">
                      <a:alpha val="43137"/>
                    </a:srgbClr>
                  </a:outerShdw>
                </a:effectLst>
              </a:rPr>
              <a:t> not as God, </a:t>
            </a:r>
            <a:r>
              <a:rPr lang="en-US" sz="4900" b="1" i="1" u="sng" dirty="0">
                <a:effectLst>
                  <a:outerShdw blurRad="38100" dist="38100" dir="2700000" algn="tl">
                    <a:srgbClr val="000000">
                      <a:alpha val="43137"/>
                    </a:srgbClr>
                  </a:outerShdw>
                </a:effectLst>
              </a:rPr>
              <a:t>neither were thankful</a:t>
            </a:r>
            <a:r>
              <a:rPr lang="en-US" sz="4900" b="1" dirty="0">
                <a:effectLst>
                  <a:outerShdw blurRad="38100" dist="38100" dir="2700000" algn="tl">
                    <a:srgbClr val="000000">
                      <a:alpha val="43137"/>
                    </a:srgbClr>
                  </a:outerShdw>
                </a:effectLst>
              </a:rPr>
              <a:t>; but became vain in their imaginations, and their foolish heart was darkened.</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7590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Colossians 3:15</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2" y="1853248"/>
            <a:ext cx="8728191" cy="5004752"/>
          </a:xfrm>
        </p:spPr>
        <p:txBody>
          <a:bodyPr>
            <a:normAutofit/>
          </a:bodyPr>
          <a:lstStyle/>
          <a:p>
            <a:pPr marL="0" indent="0">
              <a:buNone/>
            </a:pPr>
            <a:r>
              <a:rPr lang="en-US" sz="5400" b="1" dirty="0">
                <a:effectLst>
                  <a:outerShdw blurRad="38100" dist="38100" dir="2700000" algn="tl">
                    <a:srgbClr val="000000">
                      <a:alpha val="43137"/>
                    </a:srgbClr>
                  </a:outerShdw>
                </a:effectLst>
              </a:rPr>
              <a:t>And let the peace of God rule in your hearts, to the which also ye are called in one body; </a:t>
            </a:r>
            <a:r>
              <a:rPr lang="en-US" sz="5400" b="1" i="1" u="sng" dirty="0">
                <a:effectLst>
                  <a:outerShdw blurRad="38100" dist="38100" dir="2700000" algn="tl">
                    <a:srgbClr val="000000">
                      <a:alpha val="43137"/>
                    </a:srgbClr>
                  </a:outerShdw>
                </a:effectLst>
              </a:rPr>
              <a:t>and be ye thankful</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7974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2:12</a:t>
            </a:r>
          </a:p>
        </p:txBody>
      </p:sp>
      <p:sp>
        <p:nvSpPr>
          <p:cNvPr id="3" name="Content Placeholder 2"/>
          <p:cNvSpPr>
            <a:spLocks noGrp="1"/>
          </p:cNvSpPr>
          <p:nvPr>
            <p:ph idx="1"/>
          </p:nvPr>
        </p:nvSpPr>
        <p:spPr>
          <a:xfrm>
            <a:off x="121089" y="1632878"/>
            <a:ext cx="8921998" cy="5155100"/>
          </a:xfrm>
        </p:spPr>
        <p:txBody>
          <a:bodyPr>
            <a:noAutofit/>
          </a:bodyPr>
          <a:lstStyle/>
          <a:p>
            <a:pPr marL="0" indent="0">
              <a:buNone/>
            </a:pPr>
            <a:r>
              <a:rPr lang="en-US" sz="4800" b="1" dirty="0">
                <a:effectLst>
                  <a:outerShdw blurRad="38100" dist="38100" dir="2700000" algn="tl">
                    <a:srgbClr val="000000">
                      <a:alpha val="43137"/>
                    </a:srgbClr>
                  </a:outerShdw>
                </a:effectLst>
              </a:rPr>
              <a:t>Wherefore, my beloved, as ye have always obeyed, not as in my presence only, but now much more in my absence, work out your own salvation with fear and trembling.</a:t>
            </a:r>
          </a:p>
        </p:txBody>
      </p:sp>
    </p:spTree>
    <p:extLst>
      <p:ext uri="{BB962C8B-B14F-4D97-AF65-F5344CB8AC3E}">
        <p14:creationId xmlns:p14="http://schemas.microsoft.com/office/powerpoint/2010/main" val="1774953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11" y="452718"/>
            <a:ext cx="7381103" cy="1400530"/>
          </a:xfrm>
        </p:spPr>
        <p:txBody>
          <a:bodyPr/>
          <a:lstStyle/>
          <a:p>
            <a:r>
              <a:rPr lang="en-US" sz="5800" b="1" dirty="0" smtClean="0">
                <a:effectLst>
                  <a:outerShdw blurRad="38100" dist="38100" dir="2700000" algn="tl">
                    <a:srgbClr val="000000">
                      <a:alpha val="43137"/>
                    </a:srgbClr>
                  </a:outerShdw>
                </a:effectLst>
              </a:rPr>
              <a:t>1 Thessalonians 5:18</a:t>
            </a:r>
            <a:endParaRPr lang="en-US" sz="5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3611" y="1853248"/>
            <a:ext cx="8641492" cy="4868828"/>
          </a:xfrm>
        </p:spPr>
        <p:txBody>
          <a:bodyPr>
            <a:normAutofit/>
          </a:bodyPr>
          <a:lstStyle/>
          <a:p>
            <a:pPr marL="0" indent="0">
              <a:buNone/>
            </a:pPr>
            <a:r>
              <a:rPr lang="en-US" sz="5400" b="1" i="1" u="sng" dirty="0">
                <a:effectLst>
                  <a:outerShdw blurRad="38100" dist="38100" dir="2700000" algn="tl">
                    <a:srgbClr val="000000">
                      <a:alpha val="43137"/>
                    </a:srgbClr>
                  </a:outerShdw>
                </a:effectLst>
              </a:rPr>
              <a:t>In every thing give thanks</a:t>
            </a:r>
            <a:r>
              <a:rPr lang="en-US" sz="5400" b="1" dirty="0">
                <a:effectLst>
                  <a:outerShdw blurRad="38100" dist="38100" dir="2700000" algn="tl">
                    <a:srgbClr val="000000">
                      <a:alpha val="43137"/>
                    </a:srgbClr>
                  </a:outerShdw>
                </a:effectLst>
              </a:rPr>
              <a:t>: for this is the will of God in Christ Jesus concerning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5041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2:13</a:t>
            </a:r>
          </a:p>
        </p:txBody>
      </p:sp>
      <p:sp>
        <p:nvSpPr>
          <p:cNvPr id="3" name="Content Placeholder 2"/>
          <p:cNvSpPr>
            <a:spLocks noGrp="1"/>
          </p:cNvSpPr>
          <p:nvPr>
            <p:ph idx="1"/>
          </p:nvPr>
        </p:nvSpPr>
        <p:spPr>
          <a:xfrm>
            <a:off x="141684" y="1754387"/>
            <a:ext cx="8816964" cy="5000639"/>
          </a:xfrm>
        </p:spPr>
        <p:txBody>
          <a:bodyPr>
            <a:normAutofit/>
          </a:bodyPr>
          <a:lstStyle/>
          <a:p>
            <a:pPr marL="0" indent="0">
              <a:buNone/>
            </a:pPr>
            <a:r>
              <a:rPr lang="en-US" sz="5400" b="1" dirty="0">
                <a:effectLst>
                  <a:outerShdw blurRad="38100" dist="38100" dir="2700000" algn="tl">
                    <a:srgbClr val="000000">
                      <a:alpha val="43137"/>
                    </a:srgbClr>
                  </a:outerShdw>
                </a:effectLst>
              </a:rPr>
              <a:t>For it is God which </a:t>
            </a:r>
            <a:r>
              <a:rPr lang="en-US" sz="5400" b="1" dirty="0" err="1">
                <a:effectLst>
                  <a:outerShdw blurRad="38100" dist="38100" dir="2700000" algn="tl">
                    <a:srgbClr val="000000">
                      <a:alpha val="43137"/>
                    </a:srgbClr>
                  </a:outerShdw>
                </a:effectLst>
              </a:rPr>
              <a:t>worketh</a:t>
            </a:r>
            <a:r>
              <a:rPr lang="en-US" sz="5400" b="1" dirty="0">
                <a:effectLst>
                  <a:outerShdw blurRad="38100" dist="38100" dir="2700000" algn="tl">
                    <a:srgbClr val="000000">
                      <a:alpha val="43137"/>
                    </a:srgbClr>
                  </a:outerShdw>
                </a:effectLst>
              </a:rPr>
              <a:t> in you both to will and to do of </a:t>
            </a:r>
            <a:r>
              <a:rPr lang="en-US" sz="5400" b="1" i="1" dirty="0">
                <a:effectLst>
                  <a:outerShdw blurRad="38100" dist="38100" dir="2700000" algn="tl">
                    <a:srgbClr val="000000">
                      <a:alpha val="43137"/>
                    </a:srgbClr>
                  </a:outerShdw>
                </a:effectLst>
              </a:rPr>
              <a:t>his</a:t>
            </a:r>
            <a:r>
              <a:rPr lang="en-US" sz="5400" b="1" dirty="0">
                <a:effectLst>
                  <a:outerShdw blurRad="38100" dist="38100" dir="2700000" algn="tl">
                    <a:srgbClr val="000000">
                      <a:alpha val="43137"/>
                    </a:srgbClr>
                  </a:outerShdw>
                </a:effectLst>
              </a:rPr>
              <a:t> good pleasure.</a:t>
            </a:r>
          </a:p>
        </p:txBody>
      </p:sp>
    </p:spTree>
    <p:extLst>
      <p:ext uri="{BB962C8B-B14F-4D97-AF65-F5344CB8AC3E}">
        <p14:creationId xmlns:p14="http://schemas.microsoft.com/office/powerpoint/2010/main" val="3178149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Philippians 1:6</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7527" y="1853248"/>
            <a:ext cx="8703478" cy="4926493"/>
          </a:xfrm>
        </p:spPr>
        <p:txBody>
          <a:bodyPr>
            <a:normAutofit/>
          </a:bodyPr>
          <a:lstStyle/>
          <a:p>
            <a:pPr marL="0" indent="0">
              <a:buNone/>
            </a:pPr>
            <a:r>
              <a:rPr lang="en-US" sz="5400" b="1" dirty="0">
                <a:effectLst>
                  <a:outerShdw blurRad="38100" dist="38100" dir="2700000" algn="tl">
                    <a:srgbClr val="000000">
                      <a:alpha val="43137"/>
                    </a:srgbClr>
                  </a:outerShdw>
                </a:effectLst>
              </a:rPr>
              <a:t>Being confident of this very thing, that he which hath begun a good work in you will perform </a:t>
            </a:r>
            <a:r>
              <a:rPr lang="en-US" sz="5400" b="1" i="1" dirty="0">
                <a:effectLst>
                  <a:outerShdw blurRad="38100" dist="38100" dir="2700000" algn="tl">
                    <a:srgbClr val="000000">
                      <a:alpha val="43137"/>
                    </a:srgbClr>
                  </a:outerShdw>
                </a:effectLst>
              </a:rPr>
              <a:t>it</a:t>
            </a:r>
            <a:r>
              <a:rPr lang="en-US" sz="5400" b="1" dirty="0">
                <a:effectLst>
                  <a:outerShdw blurRad="38100" dist="38100" dir="2700000" algn="tl">
                    <a:srgbClr val="000000">
                      <a:alpha val="43137"/>
                    </a:srgbClr>
                  </a:outerShdw>
                </a:effectLst>
              </a:rPr>
              <a:t> until the day of Jesus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389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Ephesians 2:10</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0478" y="1853248"/>
            <a:ext cx="8637576" cy="4918255"/>
          </a:xfrm>
        </p:spPr>
        <p:txBody>
          <a:bodyPr>
            <a:noAutofit/>
          </a:bodyPr>
          <a:lstStyle/>
          <a:p>
            <a:pPr marL="0" indent="0">
              <a:buNone/>
            </a:pPr>
            <a:r>
              <a:rPr lang="en-US" sz="5400" b="1" dirty="0">
                <a:effectLst>
                  <a:outerShdw blurRad="38100" dist="38100" dir="2700000" algn="tl">
                    <a:srgbClr val="000000">
                      <a:alpha val="43137"/>
                    </a:srgbClr>
                  </a:outerShdw>
                </a:effectLst>
              </a:rPr>
              <a:t>For we are HIS workmanship, created in Christ Jesus unto good works, which God hath before ordained that we should walk in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8418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Romans 8:28</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787345"/>
            <a:ext cx="8736430" cy="4926493"/>
          </a:xfrm>
        </p:spPr>
        <p:txBody>
          <a:bodyPr>
            <a:noAutofit/>
          </a:bodyPr>
          <a:lstStyle/>
          <a:p>
            <a:pPr marL="0" indent="0">
              <a:buNone/>
            </a:pPr>
            <a:r>
              <a:rPr lang="en-US" sz="5400" b="1" dirty="0">
                <a:effectLst>
                  <a:outerShdw blurRad="38100" dist="38100" dir="2700000" algn="tl">
                    <a:srgbClr val="000000">
                      <a:alpha val="43137"/>
                    </a:srgbClr>
                  </a:outerShdw>
                </a:effectLst>
              </a:rPr>
              <a:t>And we know that all things work together for good to them that love God, to them who are the called according to </a:t>
            </a:r>
            <a:r>
              <a:rPr lang="en-US" sz="5400" b="1" i="1" dirty="0">
                <a:effectLst>
                  <a:outerShdw blurRad="38100" dist="38100" dir="2700000" algn="tl">
                    <a:srgbClr val="000000">
                      <a:alpha val="43137"/>
                    </a:srgbClr>
                  </a:outerShdw>
                </a:effectLst>
              </a:rPr>
              <a:t>his</a:t>
            </a:r>
            <a:r>
              <a:rPr lang="en-US" sz="5400" b="1" dirty="0">
                <a:effectLst>
                  <a:outerShdw blurRad="38100" dist="38100" dir="2700000" algn="tl">
                    <a:srgbClr val="000000">
                      <a:alpha val="43137"/>
                    </a:srgbClr>
                  </a:outerShdw>
                </a:effectLst>
              </a:rPr>
              <a:t> purpose.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0514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Romans 8:29</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2" y="1853248"/>
            <a:ext cx="8687003" cy="4926493"/>
          </a:xfrm>
        </p:spPr>
        <p:txBody>
          <a:bodyPr>
            <a:normAutofit/>
          </a:bodyPr>
          <a:lstStyle/>
          <a:p>
            <a:pPr marL="0" indent="0">
              <a:buNone/>
            </a:pPr>
            <a:r>
              <a:rPr lang="en-US" sz="5000" b="1" dirty="0">
                <a:effectLst>
                  <a:outerShdw blurRad="38100" dist="38100" dir="2700000" algn="tl">
                    <a:srgbClr val="000000">
                      <a:alpha val="43137"/>
                    </a:srgbClr>
                  </a:outerShdw>
                </a:effectLst>
              </a:rPr>
              <a:t>For whom he did foreknow, he also did predestinate </a:t>
            </a:r>
            <a:r>
              <a:rPr lang="en-US" sz="5000" b="1" i="1" u="sng" dirty="0">
                <a:effectLst>
                  <a:outerShdw blurRad="38100" dist="38100" dir="2700000" algn="tl">
                    <a:srgbClr val="000000">
                      <a:alpha val="43137"/>
                    </a:srgbClr>
                  </a:outerShdw>
                </a:effectLst>
              </a:rPr>
              <a:t>to be conformed to the image of his Son</a:t>
            </a:r>
            <a:r>
              <a:rPr lang="en-US" sz="5000" b="1" dirty="0">
                <a:effectLst>
                  <a:outerShdw blurRad="38100" dist="38100" dir="2700000" algn="tl">
                    <a:srgbClr val="000000">
                      <a:alpha val="43137"/>
                    </a:srgbClr>
                  </a:outerShdw>
                </a:effectLst>
              </a:rPr>
              <a:t>, that he might be the firstborn among many brethren.</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4491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Romans 8:30</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3" y="1622589"/>
            <a:ext cx="8662289" cy="4926493"/>
          </a:xfrm>
        </p:spPr>
        <p:txBody>
          <a:bodyPr>
            <a:noAutofit/>
          </a:bodyPr>
          <a:lstStyle/>
          <a:p>
            <a:pPr marL="0" indent="0">
              <a:buNone/>
            </a:pPr>
            <a:r>
              <a:rPr lang="en-US" sz="4800" b="1" dirty="0">
                <a:effectLst>
                  <a:outerShdw blurRad="38100" dist="38100" dir="2700000" algn="tl">
                    <a:srgbClr val="000000">
                      <a:alpha val="43137"/>
                    </a:srgbClr>
                  </a:outerShdw>
                </a:effectLst>
              </a:rPr>
              <a:t>Moreover whom he did predestinate, them he also called: and whom he called, them he also justified: and whom he justified, them he also glorified.</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1175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Galatians 5:22</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853248"/>
            <a:ext cx="8703478" cy="4910017"/>
          </a:xfrm>
        </p:spPr>
        <p:txBody>
          <a:bodyPr>
            <a:normAutofit/>
          </a:bodyPr>
          <a:lstStyle/>
          <a:p>
            <a:pPr marL="0" indent="0">
              <a:buNone/>
            </a:pPr>
            <a:r>
              <a:rPr lang="en-US" sz="5400" b="1" dirty="0">
                <a:effectLst>
                  <a:outerShdw blurRad="38100" dist="38100" dir="2700000" algn="tl">
                    <a:srgbClr val="000000">
                      <a:alpha val="43137"/>
                    </a:srgbClr>
                  </a:outerShdw>
                </a:effectLst>
              </a:rPr>
              <a:t>But the fruit of the Spirit is love, joy, peace, longsuffering, gentleness, goodness, faith,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9643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Galatians 5:23</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100" y="1853248"/>
            <a:ext cx="8728192" cy="4918255"/>
          </a:xfrm>
        </p:spPr>
        <p:txBody>
          <a:bodyPr>
            <a:normAutofit/>
          </a:bodyPr>
          <a:lstStyle/>
          <a:p>
            <a:pPr marL="0" indent="0">
              <a:buNone/>
            </a:pPr>
            <a:r>
              <a:rPr lang="en-US" sz="5400" b="1" dirty="0">
                <a:effectLst>
                  <a:outerShdw blurRad="38100" dist="38100" dir="2700000" algn="tl">
                    <a:srgbClr val="000000">
                      <a:alpha val="43137"/>
                    </a:srgbClr>
                  </a:outerShdw>
                </a:effectLst>
              </a:rPr>
              <a:t>Meekness, </a:t>
            </a:r>
            <a:r>
              <a:rPr lang="en-US" sz="5400" b="1" dirty="0" smtClean="0">
                <a:effectLst>
                  <a:outerShdw blurRad="38100" dist="38100" dir="2700000" algn="tl">
                    <a:srgbClr val="000000">
                      <a:alpha val="43137"/>
                    </a:srgbClr>
                  </a:outerShdw>
                </a:effectLst>
              </a:rPr>
              <a:t>temperance (self-control): </a:t>
            </a:r>
            <a:r>
              <a:rPr lang="en-US" sz="5400" b="1" dirty="0">
                <a:effectLst>
                  <a:outerShdw blurRad="38100" dist="38100" dir="2700000" algn="tl">
                    <a:srgbClr val="000000">
                      <a:alpha val="43137"/>
                    </a:srgbClr>
                  </a:outerShdw>
                </a:effectLst>
              </a:rPr>
              <a:t>against such there is no law.</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271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Galatians 5:24</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2" y="1853248"/>
            <a:ext cx="8711717" cy="4934730"/>
          </a:xfrm>
        </p:spPr>
        <p:txBody>
          <a:bodyPr>
            <a:normAutofit/>
          </a:bodyPr>
          <a:lstStyle/>
          <a:p>
            <a:pPr marL="0" indent="0">
              <a:buNone/>
            </a:pPr>
            <a:r>
              <a:rPr lang="en-US" sz="5400" b="1" dirty="0">
                <a:effectLst>
                  <a:outerShdw blurRad="38100" dist="38100" dir="2700000" algn="tl">
                    <a:srgbClr val="000000">
                      <a:alpha val="43137"/>
                    </a:srgbClr>
                  </a:outerShdw>
                </a:effectLst>
              </a:rPr>
              <a:t>And they that are Christ's have crucified the flesh with the affections and lusts.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2371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2:13</a:t>
            </a:r>
          </a:p>
        </p:txBody>
      </p:sp>
      <p:sp>
        <p:nvSpPr>
          <p:cNvPr id="3" name="Content Placeholder 2"/>
          <p:cNvSpPr>
            <a:spLocks noGrp="1"/>
          </p:cNvSpPr>
          <p:nvPr>
            <p:ph idx="1"/>
          </p:nvPr>
        </p:nvSpPr>
        <p:spPr>
          <a:xfrm>
            <a:off x="141684" y="1754387"/>
            <a:ext cx="8816964" cy="5000639"/>
          </a:xfrm>
        </p:spPr>
        <p:txBody>
          <a:bodyPr>
            <a:normAutofit/>
          </a:bodyPr>
          <a:lstStyle/>
          <a:p>
            <a:pPr marL="0" indent="0">
              <a:buNone/>
            </a:pPr>
            <a:r>
              <a:rPr lang="en-US" sz="5400" b="1" dirty="0">
                <a:effectLst>
                  <a:outerShdw blurRad="38100" dist="38100" dir="2700000" algn="tl">
                    <a:srgbClr val="000000">
                      <a:alpha val="43137"/>
                    </a:srgbClr>
                  </a:outerShdw>
                </a:effectLst>
              </a:rPr>
              <a:t>For it is God which </a:t>
            </a:r>
            <a:r>
              <a:rPr lang="en-US" sz="5400" b="1" dirty="0" err="1">
                <a:effectLst>
                  <a:outerShdw blurRad="38100" dist="38100" dir="2700000" algn="tl">
                    <a:srgbClr val="000000">
                      <a:alpha val="43137"/>
                    </a:srgbClr>
                  </a:outerShdw>
                </a:effectLst>
              </a:rPr>
              <a:t>worketh</a:t>
            </a:r>
            <a:r>
              <a:rPr lang="en-US" sz="5400" b="1" dirty="0">
                <a:effectLst>
                  <a:outerShdw blurRad="38100" dist="38100" dir="2700000" algn="tl">
                    <a:srgbClr val="000000">
                      <a:alpha val="43137"/>
                    </a:srgbClr>
                  </a:outerShdw>
                </a:effectLst>
              </a:rPr>
              <a:t> in you both to will and to do of </a:t>
            </a:r>
            <a:r>
              <a:rPr lang="en-US" sz="5400" b="1" i="1" dirty="0">
                <a:effectLst>
                  <a:outerShdw blurRad="38100" dist="38100" dir="2700000" algn="tl">
                    <a:srgbClr val="000000">
                      <a:alpha val="43137"/>
                    </a:srgbClr>
                  </a:outerShdw>
                </a:effectLst>
              </a:rPr>
              <a:t>his</a:t>
            </a:r>
            <a:r>
              <a:rPr lang="en-US" sz="5400" b="1" dirty="0">
                <a:effectLst>
                  <a:outerShdw blurRad="38100" dist="38100" dir="2700000" algn="tl">
                    <a:srgbClr val="000000">
                      <a:alpha val="43137"/>
                    </a:srgbClr>
                  </a:outerShdw>
                </a:effectLst>
              </a:rPr>
              <a:t> good pleasure.</a:t>
            </a:r>
          </a:p>
        </p:txBody>
      </p:sp>
    </p:spTree>
    <p:extLst>
      <p:ext uri="{BB962C8B-B14F-4D97-AF65-F5344CB8AC3E}">
        <p14:creationId xmlns:p14="http://schemas.microsoft.com/office/powerpoint/2010/main" val="2390291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Galatians 5:25</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5" y="1853248"/>
            <a:ext cx="8670527" cy="4910017"/>
          </a:xfrm>
        </p:spPr>
        <p:txBody>
          <a:bodyPr>
            <a:normAutofit/>
          </a:bodyPr>
          <a:lstStyle/>
          <a:p>
            <a:pPr marL="0" indent="0">
              <a:buNone/>
            </a:pPr>
            <a:r>
              <a:rPr lang="en-US" sz="5400" b="1" dirty="0">
                <a:effectLst>
                  <a:outerShdw blurRad="38100" dist="38100" dir="2700000" algn="tl">
                    <a:srgbClr val="000000">
                      <a:alpha val="43137"/>
                    </a:srgbClr>
                  </a:outerShdw>
                </a:effectLst>
              </a:rPr>
              <a:t>If we live in the Spirit, let us also walk in the Spirit.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2845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Galatians 5:26</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6" y="1853248"/>
            <a:ext cx="8711716" cy="4934730"/>
          </a:xfrm>
        </p:spPr>
        <p:txBody>
          <a:bodyPr>
            <a:normAutofit/>
          </a:bodyPr>
          <a:lstStyle/>
          <a:p>
            <a:pPr marL="0" indent="0">
              <a:buNone/>
            </a:pPr>
            <a:r>
              <a:rPr lang="en-US" sz="5400" b="1" dirty="0">
                <a:effectLst>
                  <a:outerShdw blurRad="38100" dist="38100" dir="2700000" algn="tl">
                    <a:srgbClr val="000000">
                      <a:alpha val="43137"/>
                    </a:srgbClr>
                  </a:outerShdw>
                </a:effectLst>
              </a:rPr>
              <a:t>Let us not be desirous of vain glory, provoking one another, envying one another.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4208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Colossians 3:1</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853248"/>
            <a:ext cx="8711716" cy="4926493"/>
          </a:xfrm>
        </p:spPr>
        <p:txBody>
          <a:bodyPr>
            <a:normAutofit/>
          </a:bodyPr>
          <a:lstStyle/>
          <a:p>
            <a:pPr marL="0" indent="0">
              <a:buNone/>
            </a:pPr>
            <a:r>
              <a:rPr lang="en-US" sz="5400" b="1" dirty="0">
                <a:effectLst>
                  <a:outerShdw blurRad="38100" dist="38100" dir="2700000" algn="tl">
                    <a:srgbClr val="000000">
                      <a:alpha val="43137"/>
                    </a:srgbClr>
                  </a:outerShdw>
                </a:effectLst>
              </a:rPr>
              <a:t>If ye then be risen with Christ, seek those things which are above, where Christ </a:t>
            </a:r>
            <a:r>
              <a:rPr lang="en-US" sz="5400" b="1" dirty="0" err="1">
                <a:effectLst>
                  <a:outerShdw blurRad="38100" dist="38100" dir="2700000" algn="tl">
                    <a:srgbClr val="000000">
                      <a:alpha val="43137"/>
                    </a:srgbClr>
                  </a:outerShdw>
                </a:effectLst>
              </a:rPr>
              <a:t>sitteth</a:t>
            </a:r>
            <a:r>
              <a:rPr lang="en-US" sz="5400" b="1" dirty="0">
                <a:effectLst>
                  <a:outerShdw blurRad="38100" dist="38100" dir="2700000" algn="tl">
                    <a:srgbClr val="000000">
                      <a:alpha val="43137"/>
                    </a:srgbClr>
                  </a:outerShdw>
                </a:effectLst>
              </a:rPr>
              <a:t> on the right hand of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391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Colossians 3:2</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2" y="1853248"/>
            <a:ext cx="8752906" cy="4926493"/>
          </a:xfrm>
        </p:spPr>
        <p:txBody>
          <a:bodyPr>
            <a:normAutofit/>
          </a:bodyPr>
          <a:lstStyle/>
          <a:p>
            <a:pPr marL="0" indent="0">
              <a:buNone/>
            </a:pPr>
            <a:r>
              <a:rPr lang="en-US" sz="5400" b="1" dirty="0">
                <a:effectLst>
                  <a:outerShdw blurRad="38100" dist="38100" dir="2700000" algn="tl">
                    <a:srgbClr val="000000">
                      <a:alpha val="43137"/>
                    </a:srgbClr>
                  </a:outerShdw>
                </a:effectLst>
              </a:rPr>
              <a:t>Set your affection on things above, not on things on the earth.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7237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Colossians 3:3</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5" y="1853248"/>
            <a:ext cx="8711717" cy="4934730"/>
          </a:xfrm>
        </p:spPr>
        <p:txBody>
          <a:bodyPr>
            <a:normAutofit/>
          </a:bodyPr>
          <a:lstStyle/>
          <a:p>
            <a:pPr marL="0" indent="0">
              <a:buNone/>
            </a:pPr>
            <a:r>
              <a:rPr lang="en-US" sz="5400" b="1" dirty="0">
                <a:effectLst>
                  <a:outerShdw blurRad="38100" dist="38100" dir="2700000" algn="tl">
                    <a:srgbClr val="000000">
                      <a:alpha val="43137"/>
                    </a:srgbClr>
                  </a:outerShdw>
                </a:effectLst>
              </a:rPr>
              <a:t>For ye are dead, </a:t>
            </a:r>
            <a:r>
              <a:rPr lang="en-US" sz="5400" b="1" i="1" u="sng" dirty="0">
                <a:effectLst>
                  <a:outerShdw blurRad="38100" dist="38100" dir="2700000" algn="tl">
                    <a:srgbClr val="000000">
                      <a:alpha val="43137"/>
                    </a:srgbClr>
                  </a:outerShdw>
                </a:effectLst>
              </a:rPr>
              <a:t>and your life is hid with Christ in God</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2620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rgbClr val="000000">
                      <a:alpha val="43137"/>
                    </a:srgbClr>
                  </a:outerShdw>
                </a:effectLst>
              </a:rPr>
              <a:t>Colossians 3:4</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100" y="1853248"/>
            <a:ext cx="8736430" cy="4918255"/>
          </a:xfrm>
        </p:spPr>
        <p:txBody>
          <a:bodyPr>
            <a:normAutofit/>
          </a:bodyPr>
          <a:lstStyle/>
          <a:p>
            <a:pPr marL="0" indent="0">
              <a:buNone/>
            </a:pPr>
            <a:r>
              <a:rPr lang="en-US" sz="5400" b="1" dirty="0">
                <a:effectLst>
                  <a:outerShdw blurRad="38100" dist="38100" dir="2700000" algn="tl">
                    <a:srgbClr val="000000">
                      <a:alpha val="43137"/>
                    </a:srgbClr>
                  </a:outerShdw>
                </a:effectLst>
              </a:rPr>
              <a:t>When Christ, </a:t>
            </a:r>
            <a:r>
              <a:rPr lang="en-US" sz="5400" b="1" i="1" dirty="0">
                <a:effectLst>
                  <a:outerShdw blurRad="38100" dist="38100" dir="2700000" algn="tl">
                    <a:srgbClr val="000000">
                      <a:alpha val="43137"/>
                    </a:srgbClr>
                  </a:outerShdw>
                </a:effectLst>
              </a:rPr>
              <a:t>who is</a:t>
            </a:r>
            <a:r>
              <a:rPr lang="en-US" sz="5400" b="1" dirty="0">
                <a:effectLst>
                  <a:outerShdw blurRad="38100" dist="38100" dir="2700000" algn="tl">
                    <a:srgbClr val="000000">
                      <a:alpha val="43137"/>
                    </a:srgbClr>
                  </a:outerShdw>
                </a:effectLst>
              </a:rPr>
              <a:t> our life, shall appear, then shall ye also appear with him in glory.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6542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2:14</a:t>
            </a:r>
          </a:p>
        </p:txBody>
      </p:sp>
      <p:sp>
        <p:nvSpPr>
          <p:cNvPr id="3" name="Content Placeholder 2"/>
          <p:cNvSpPr>
            <a:spLocks noGrp="1"/>
          </p:cNvSpPr>
          <p:nvPr>
            <p:ph idx="1"/>
          </p:nvPr>
        </p:nvSpPr>
        <p:spPr>
          <a:xfrm>
            <a:off x="178754" y="1853247"/>
            <a:ext cx="8841678" cy="4918255"/>
          </a:xfrm>
        </p:spPr>
        <p:txBody>
          <a:bodyPr>
            <a:normAutofit/>
          </a:bodyPr>
          <a:lstStyle/>
          <a:p>
            <a:pPr marL="0" indent="0">
              <a:buNone/>
            </a:pPr>
            <a:r>
              <a:rPr lang="en-US" sz="5400" b="1" dirty="0">
                <a:effectLst>
                  <a:outerShdw blurRad="38100" dist="38100" dir="2700000" algn="tl">
                    <a:srgbClr val="000000">
                      <a:alpha val="43137"/>
                    </a:srgbClr>
                  </a:outerShdw>
                </a:effectLst>
              </a:rPr>
              <a:t>Do all things without murmurings and </a:t>
            </a:r>
            <a:r>
              <a:rPr lang="en-US" sz="5400" b="1" dirty="0" err="1">
                <a:effectLst>
                  <a:outerShdw blurRad="38100" dist="38100" dir="2700000" algn="tl">
                    <a:srgbClr val="000000">
                      <a:alpha val="43137"/>
                    </a:srgbClr>
                  </a:outerShdw>
                </a:effectLst>
              </a:rPr>
              <a:t>disputings</a:t>
            </a:r>
            <a:r>
              <a:rPr lang="en-US" sz="5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9636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2:15</a:t>
            </a:r>
          </a:p>
        </p:txBody>
      </p:sp>
      <p:sp>
        <p:nvSpPr>
          <p:cNvPr id="3" name="Content Placeholder 2"/>
          <p:cNvSpPr>
            <a:spLocks noGrp="1"/>
          </p:cNvSpPr>
          <p:nvPr>
            <p:ph idx="1"/>
          </p:nvPr>
        </p:nvSpPr>
        <p:spPr>
          <a:xfrm>
            <a:off x="166399" y="1672015"/>
            <a:ext cx="8835500" cy="4877066"/>
          </a:xfrm>
        </p:spPr>
        <p:txBody>
          <a:bodyPr>
            <a:noAutofit/>
          </a:bodyPr>
          <a:lstStyle/>
          <a:p>
            <a:pPr marL="0" indent="0">
              <a:buNone/>
            </a:pPr>
            <a:r>
              <a:rPr lang="en-US" sz="4800" b="1" dirty="0">
                <a:effectLst>
                  <a:outerShdw blurRad="38100" dist="38100" dir="2700000" algn="tl">
                    <a:srgbClr val="000000">
                      <a:alpha val="43137"/>
                    </a:srgbClr>
                  </a:outerShdw>
                </a:effectLst>
              </a:rPr>
              <a:t>That ye may be blameless and harmless, the sons of God, without rebuke, in the midst of a crooked and perverse nation, among whom ye shine as lights in the world;</a:t>
            </a:r>
          </a:p>
        </p:txBody>
      </p:sp>
    </p:spTree>
    <p:extLst>
      <p:ext uri="{BB962C8B-B14F-4D97-AF65-F5344CB8AC3E}">
        <p14:creationId xmlns:p14="http://schemas.microsoft.com/office/powerpoint/2010/main" val="257948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2:12</a:t>
            </a:r>
          </a:p>
        </p:txBody>
      </p:sp>
      <p:sp>
        <p:nvSpPr>
          <p:cNvPr id="3" name="Content Placeholder 2"/>
          <p:cNvSpPr>
            <a:spLocks noGrp="1"/>
          </p:cNvSpPr>
          <p:nvPr>
            <p:ph idx="1"/>
          </p:nvPr>
        </p:nvSpPr>
        <p:spPr>
          <a:xfrm>
            <a:off x="121089" y="1632878"/>
            <a:ext cx="8921998" cy="5155100"/>
          </a:xfrm>
        </p:spPr>
        <p:txBody>
          <a:bodyPr>
            <a:noAutofit/>
          </a:bodyPr>
          <a:lstStyle/>
          <a:p>
            <a:pPr marL="0" indent="0">
              <a:buNone/>
            </a:pPr>
            <a:r>
              <a:rPr lang="en-US" sz="4800" b="1" dirty="0">
                <a:effectLst>
                  <a:outerShdw blurRad="38100" dist="38100" dir="2700000" algn="tl">
                    <a:srgbClr val="000000">
                      <a:alpha val="43137"/>
                    </a:srgbClr>
                  </a:outerShdw>
                </a:effectLst>
              </a:rPr>
              <a:t>Wherefore, my beloved, as ye have always obeyed, not as in my presence only, but now much more in my absence, work out your own salvation with fear and trembling.</a:t>
            </a:r>
          </a:p>
        </p:txBody>
      </p:sp>
    </p:spTree>
    <p:extLst>
      <p:ext uri="{BB962C8B-B14F-4D97-AF65-F5344CB8AC3E}">
        <p14:creationId xmlns:p14="http://schemas.microsoft.com/office/powerpoint/2010/main" val="4066434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4710" y="2061163"/>
            <a:ext cx="8173258" cy="4195481"/>
          </a:xfrm>
        </p:spPr>
        <p:txBody>
          <a:bodyPr>
            <a:normAutofit/>
          </a:bodyPr>
          <a:lstStyle/>
          <a:p>
            <a:pPr marL="0" indent="0" algn="ctr">
              <a:buNone/>
            </a:pPr>
            <a:r>
              <a:rPr lang="en-US" sz="7200" b="1" dirty="0" smtClean="0">
                <a:effectLst>
                  <a:outerShdw blurRad="38100" dist="38100" dir="2700000" algn="tl">
                    <a:srgbClr val="000000">
                      <a:alpha val="43137"/>
                    </a:srgbClr>
                  </a:outerShdw>
                </a:effectLst>
              </a:rPr>
              <a:t>Be Blameless</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0446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2:14</a:t>
            </a:r>
          </a:p>
        </p:txBody>
      </p:sp>
      <p:sp>
        <p:nvSpPr>
          <p:cNvPr id="3" name="Content Placeholder 2"/>
          <p:cNvSpPr>
            <a:spLocks noGrp="1"/>
          </p:cNvSpPr>
          <p:nvPr>
            <p:ph idx="1"/>
          </p:nvPr>
        </p:nvSpPr>
        <p:spPr>
          <a:xfrm>
            <a:off x="178754" y="1853247"/>
            <a:ext cx="8841678" cy="4918255"/>
          </a:xfrm>
        </p:spPr>
        <p:txBody>
          <a:bodyPr>
            <a:normAutofit/>
          </a:bodyPr>
          <a:lstStyle/>
          <a:p>
            <a:pPr marL="0" indent="0">
              <a:buNone/>
            </a:pPr>
            <a:r>
              <a:rPr lang="en-US" sz="5400" b="1" dirty="0">
                <a:effectLst>
                  <a:outerShdw blurRad="38100" dist="38100" dir="2700000" algn="tl">
                    <a:srgbClr val="000000">
                      <a:alpha val="43137"/>
                    </a:srgbClr>
                  </a:outerShdw>
                </a:effectLst>
              </a:rPr>
              <a:t>Do all things without murmurings and </a:t>
            </a:r>
            <a:r>
              <a:rPr lang="en-US" sz="5400" b="1" dirty="0" err="1">
                <a:effectLst>
                  <a:outerShdw blurRad="38100" dist="38100" dir="2700000" algn="tl">
                    <a:srgbClr val="000000">
                      <a:alpha val="43137"/>
                    </a:srgbClr>
                  </a:outerShdw>
                </a:effectLst>
              </a:rPr>
              <a:t>disputings</a:t>
            </a:r>
            <a:r>
              <a:rPr lang="en-US" sz="5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8085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4710" y="2052925"/>
            <a:ext cx="8165020" cy="4195481"/>
          </a:xfrm>
        </p:spPr>
        <p:txBody>
          <a:bodyPr>
            <a:normAutofit/>
          </a:bodyPr>
          <a:lstStyle/>
          <a:p>
            <a:pPr marL="0" indent="0" algn="ctr">
              <a:buNone/>
            </a:pPr>
            <a:r>
              <a:rPr lang="en-US" sz="7200" b="1" dirty="0" smtClean="0">
                <a:effectLst>
                  <a:outerShdw blurRad="38100" dist="38100" dir="2700000" algn="tl">
                    <a:srgbClr val="000000">
                      <a:alpha val="43137"/>
                    </a:srgbClr>
                  </a:outerShdw>
                </a:effectLst>
              </a:rPr>
              <a:t>Be Harmless</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6098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4709" y="2052925"/>
            <a:ext cx="8214447" cy="4195481"/>
          </a:xfrm>
        </p:spPr>
        <p:txBody>
          <a:bodyPr>
            <a:normAutofit/>
          </a:bodyPr>
          <a:lstStyle/>
          <a:p>
            <a:pPr marL="0" indent="0" algn="ctr">
              <a:buNone/>
            </a:pPr>
            <a:r>
              <a:rPr lang="en-US" sz="7200" b="1" dirty="0" smtClean="0">
                <a:effectLst>
                  <a:outerShdw blurRad="38100" dist="38100" dir="2700000" algn="tl">
                    <a:srgbClr val="000000">
                      <a:alpha val="43137"/>
                    </a:srgbClr>
                  </a:outerShdw>
                </a:effectLst>
              </a:rPr>
              <a:t>Be Children of God</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7575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effectLst>
                  <a:outerShdw blurRad="38100" dist="38100" dir="2700000" algn="tl">
                    <a:srgbClr val="000000">
                      <a:alpha val="43137"/>
                    </a:srgbClr>
                  </a:outerShdw>
                </a:effectLst>
              </a:rPr>
              <a:t>Deuteronomy 1:26</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3386" y="1853248"/>
            <a:ext cx="8752905" cy="4926493"/>
          </a:xfrm>
        </p:spPr>
        <p:txBody>
          <a:bodyPr>
            <a:normAutofit/>
          </a:bodyPr>
          <a:lstStyle/>
          <a:p>
            <a:pPr marL="0" indent="0">
              <a:buNone/>
            </a:pPr>
            <a:r>
              <a:rPr lang="en-US" sz="5400" b="1" dirty="0">
                <a:effectLst>
                  <a:outerShdw blurRad="38100" dist="38100" dir="2700000" algn="tl">
                    <a:srgbClr val="000000">
                      <a:alpha val="43137"/>
                    </a:srgbClr>
                  </a:outerShdw>
                </a:effectLst>
              </a:rPr>
              <a:t>Notwithstanding ye would not go up, but rebelled against the commandment of the LORD your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773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effectLst>
                  <a:outerShdw blurRad="38100" dist="38100" dir="2700000" algn="tl">
                    <a:srgbClr val="000000">
                      <a:alpha val="43137"/>
                    </a:srgbClr>
                  </a:outerShdw>
                </a:effectLst>
              </a:rPr>
              <a:t>Deuteronomy 1:27</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509228"/>
            <a:ext cx="8719954" cy="5286988"/>
          </a:xfrm>
        </p:spPr>
        <p:txBody>
          <a:bodyPr>
            <a:normAutofit/>
          </a:bodyPr>
          <a:lstStyle/>
          <a:p>
            <a:pPr marL="0" indent="0">
              <a:buNone/>
            </a:pPr>
            <a:r>
              <a:rPr lang="en-US" sz="4800" b="1" dirty="0">
                <a:effectLst>
                  <a:outerShdw blurRad="38100" dist="38100" dir="2700000" algn="tl">
                    <a:srgbClr val="000000">
                      <a:alpha val="43137"/>
                    </a:srgbClr>
                  </a:outerShdw>
                </a:effectLst>
              </a:rPr>
              <a:t>And ye </a:t>
            </a:r>
            <a:r>
              <a:rPr lang="en-US" sz="4800" b="1" i="1" u="sng" dirty="0">
                <a:effectLst>
                  <a:outerShdw blurRad="38100" dist="38100" dir="2700000" algn="tl">
                    <a:srgbClr val="000000">
                      <a:alpha val="43137"/>
                    </a:srgbClr>
                  </a:outerShdw>
                </a:effectLst>
              </a:rPr>
              <a:t>murmured</a:t>
            </a:r>
            <a:r>
              <a:rPr lang="en-US" sz="4800" b="1" dirty="0">
                <a:effectLst>
                  <a:outerShdw blurRad="38100" dist="38100" dir="2700000" algn="tl">
                    <a:srgbClr val="000000">
                      <a:alpha val="43137"/>
                    </a:srgbClr>
                  </a:outerShdw>
                </a:effectLst>
              </a:rPr>
              <a:t> in your tents, and said, Because the LORD hated us, he hath brought us forth out of the land of Egypt, to deliver us into the hand of the Amorites, to destroy us.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5001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2:16</a:t>
            </a:r>
          </a:p>
        </p:txBody>
      </p:sp>
      <p:sp>
        <p:nvSpPr>
          <p:cNvPr id="3" name="Content Placeholder 2"/>
          <p:cNvSpPr>
            <a:spLocks noGrp="1"/>
          </p:cNvSpPr>
          <p:nvPr>
            <p:ph idx="1"/>
          </p:nvPr>
        </p:nvSpPr>
        <p:spPr>
          <a:xfrm>
            <a:off x="129328" y="1709080"/>
            <a:ext cx="8891105" cy="4980044"/>
          </a:xfrm>
        </p:spPr>
        <p:txBody>
          <a:bodyPr>
            <a:normAutofit/>
          </a:bodyPr>
          <a:lstStyle/>
          <a:p>
            <a:pPr marL="0" indent="0">
              <a:buNone/>
            </a:pPr>
            <a:r>
              <a:rPr lang="en-US" sz="5400" b="1" dirty="0">
                <a:effectLst>
                  <a:outerShdw blurRad="38100" dist="38100" dir="2700000" algn="tl">
                    <a:srgbClr val="000000">
                      <a:alpha val="43137"/>
                    </a:srgbClr>
                  </a:outerShdw>
                </a:effectLst>
              </a:rPr>
              <a:t>Holding forth the word of life; that I may rejoice in the day of Christ, that I have not run in vain, neither </a:t>
            </a:r>
            <a:r>
              <a:rPr lang="en-US" sz="5400" b="1" dirty="0" err="1">
                <a:effectLst>
                  <a:outerShdw blurRad="38100" dist="38100" dir="2700000" algn="tl">
                    <a:srgbClr val="000000">
                      <a:alpha val="43137"/>
                    </a:srgbClr>
                  </a:outerShdw>
                </a:effectLst>
              </a:rPr>
              <a:t>laboured</a:t>
            </a:r>
            <a:r>
              <a:rPr lang="en-US" sz="5400" b="1" dirty="0">
                <a:effectLst>
                  <a:outerShdw blurRad="38100" dist="38100" dir="2700000" algn="tl">
                    <a:srgbClr val="000000">
                      <a:alpha val="43137"/>
                    </a:srgbClr>
                  </a:outerShdw>
                </a:effectLst>
              </a:rPr>
              <a:t> in vain.</a:t>
            </a:r>
          </a:p>
        </p:txBody>
      </p:sp>
    </p:spTree>
    <p:extLst>
      <p:ext uri="{BB962C8B-B14F-4D97-AF65-F5344CB8AC3E}">
        <p14:creationId xmlns:p14="http://schemas.microsoft.com/office/powerpoint/2010/main" val="2845724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34115" cy="6858000"/>
          </a:xfrm>
          <a:prstGeom prst="rect">
            <a:avLst/>
          </a:prstGeom>
        </p:spPr>
      </p:pic>
    </p:spTree>
    <p:extLst>
      <p:ext uri="{BB962C8B-B14F-4D97-AF65-F5344CB8AC3E}">
        <p14:creationId xmlns:p14="http://schemas.microsoft.com/office/powerpoint/2010/main" val="3929809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2:15</a:t>
            </a:r>
          </a:p>
        </p:txBody>
      </p:sp>
      <p:sp>
        <p:nvSpPr>
          <p:cNvPr id="3" name="Content Placeholder 2"/>
          <p:cNvSpPr>
            <a:spLocks noGrp="1"/>
          </p:cNvSpPr>
          <p:nvPr>
            <p:ph idx="1"/>
          </p:nvPr>
        </p:nvSpPr>
        <p:spPr>
          <a:xfrm>
            <a:off x="166399" y="1672015"/>
            <a:ext cx="8835500" cy="4877066"/>
          </a:xfrm>
        </p:spPr>
        <p:txBody>
          <a:bodyPr>
            <a:noAutofit/>
          </a:bodyPr>
          <a:lstStyle/>
          <a:p>
            <a:pPr marL="0" indent="0">
              <a:buNone/>
            </a:pPr>
            <a:r>
              <a:rPr lang="en-US" sz="4800" b="1" dirty="0">
                <a:effectLst>
                  <a:outerShdw blurRad="38100" dist="38100" dir="2700000" algn="tl">
                    <a:srgbClr val="000000">
                      <a:alpha val="43137"/>
                    </a:srgbClr>
                  </a:outerShdw>
                </a:effectLst>
              </a:rPr>
              <a:t>That ye may be blameless and harmless, the sons of God, without rebuke, in the midst of a crooked and perverse nation, among whom ye shine as lights in the world;</a:t>
            </a:r>
          </a:p>
        </p:txBody>
      </p:sp>
    </p:spTree>
    <p:extLst>
      <p:ext uri="{BB962C8B-B14F-4D97-AF65-F5344CB8AC3E}">
        <p14:creationId xmlns:p14="http://schemas.microsoft.com/office/powerpoint/2010/main" val="3629620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rgbClr val="000000">
                      <a:alpha val="43137"/>
                    </a:srgbClr>
                  </a:outerShdw>
                </a:effectLst>
              </a:rPr>
              <a:t>Philippians 2:16</a:t>
            </a:r>
          </a:p>
        </p:txBody>
      </p:sp>
      <p:sp>
        <p:nvSpPr>
          <p:cNvPr id="3" name="Content Placeholder 2"/>
          <p:cNvSpPr>
            <a:spLocks noGrp="1"/>
          </p:cNvSpPr>
          <p:nvPr>
            <p:ph idx="1"/>
          </p:nvPr>
        </p:nvSpPr>
        <p:spPr>
          <a:xfrm>
            <a:off x="129328" y="1709080"/>
            <a:ext cx="8891105" cy="4980044"/>
          </a:xfrm>
        </p:spPr>
        <p:txBody>
          <a:bodyPr>
            <a:normAutofit/>
          </a:bodyPr>
          <a:lstStyle/>
          <a:p>
            <a:pPr marL="0" indent="0">
              <a:buNone/>
            </a:pPr>
            <a:r>
              <a:rPr lang="en-US" sz="5400" b="1" dirty="0">
                <a:effectLst>
                  <a:outerShdw blurRad="38100" dist="38100" dir="2700000" algn="tl">
                    <a:srgbClr val="000000">
                      <a:alpha val="43137"/>
                    </a:srgbClr>
                  </a:outerShdw>
                </a:effectLst>
              </a:rPr>
              <a:t>Holding forth the word of life; that I may rejoice in the day of Christ, that I have not run in vain, neither </a:t>
            </a:r>
            <a:r>
              <a:rPr lang="en-US" sz="5400" b="1" dirty="0" err="1">
                <a:effectLst>
                  <a:outerShdw blurRad="38100" dist="38100" dir="2700000" algn="tl">
                    <a:srgbClr val="000000">
                      <a:alpha val="43137"/>
                    </a:srgbClr>
                  </a:outerShdw>
                </a:effectLst>
              </a:rPr>
              <a:t>laboured</a:t>
            </a:r>
            <a:r>
              <a:rPr lang="en-US" sz="5400" b="1" dirty="0">
                <a:effectLst>
                  <a:outerShdw blurRad="38100" dist="38100" dir="2700000" algn="tl">
                    <a:srgbClr val="000000">
                      <a:alpha val="43137"/>
                    </a:srgbClr>
                  </a:outerShdw>
                </a:effectLst>
              </a:rPr>
              <a:t> in vain.</a:t>
            </a:r>
          </a:p>
        </p:txBody>
      </p:sp>
    </p:spTree>
    <p:extLst>
      <p:ext uri="{BB962C8B-B14F-4D97-AF65-F5344CB8AC3E}">
        <p14:creationId xmlns:p14="http://schemas.microsoft.com/office/powerpoint/2010/main" val="1262602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56476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52602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effectLst>
                  <a:outerShdw blurRad="38100" dist="38100" dir="2700000" algn="tl">
                    <a:srgbClr val="000000">
                      <a:alpha val="43137"/>
                    </a:srgbClr>
                  </a:outerShdw>
                </a:effectLst>
              </a:rPr>
              <a:t>Song of Songs 5:16</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1" y="2028212"/>
            <a:ext cx="8777619" cy="4693864"/>
          </a:xfrm>
        </p:spPr>
        <p:txBody>
          <a:bodyPr>
            <a:normAutofit/>
          </a:bodyPr>
          <a:lstStyle/>
          <a:p>
            <a:pPr marL="0" indent="0">
              <a:buNone/>
            </a:pPr>
            <a:r>
              <a:rPr lang="en-US" sz="5400" b="1" dirty="0">
                <a:effectLst>
                  <a:outerShdw blurRad="38100" dist="38100" dir="2700000" algn="tl">
                    <a:srgbClr val="000000">
                      <a:alpha val="43137"/>
                    </a:srgbClr>
                  </a:outerShdw>
                </a:effectLst>
              </a:rPr>
              <a:t>His mouth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most sweet: yea, he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a:t>
            </a:r>
            <a:r>
              <a:rPr lang="en-US" sz="5400" b="1" i="1" u="sng" dirty="0">
                <a:effectLst>
                  <a:outerShdw blurRad="38100" dist="38100" dir="2700000" algn="tl">
                    <a:srgbClr val="000000">
                      <a:alpha val="43137"/>
                    </a:srgbClr>
                  </a:outerShdw>
                </a:effectLst>
              </a:rPr>
              <a:t>altogether lovely</a:t>
            </a:r>
            <a:r>
              <a:rPr lang="en-US" sz="5400" b="1" dirty="0">
                <a:effectLst>
                  <a:outerShdw blurRad="38100" dist="38100" dir="2700000" algn="tl">
                    <a:srgbClr val="000000">
                      <a:alpha val="43137"/>
                    </a:srgbClr>
                  </a:outerShdw>
                </a:effectLst>
              </a:rPr>
              <a:t>. This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my beloved, and this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my friend, O daughters of Jerusalem.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4276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273</TotalTime>
  <Words>1039</Words>
  <Application>Microsoft Office PowerPoint</Application>
  <PresentationFormat>On-screen Show (4:3)</PresentationFormat>
  <Paragraphs>82</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Century Gothic</vt:lpstr>
      <vt:lpstr>Wingdings 3</vt:lpstr>
      <vt:lpstr>Ion</vt:lpstr>
      <vt:lpstr>Do ALL Things Without…</vt:lpstr>
      <vt:lpstr>Philippians 2:12</vt:lpstr>
      <vt:lpstr>Philippians 2:13</vt:lpstr>
      <vt:lpstr>Philippians 2:14</vt:lpstr>
      <vt:lpstr>Philippians 2:15</vt:lpstr>
      <vt:lpstr>Philippians 2:16</vt:lpstr>
      <vt:lpstr>PowerPoint Presentation</vt:lpstr>
      <vt:lpstr>PowerPoint Presentation</vt:lpstr>
      <vt:lpstr>Song of Songs 5:16</vt:lpstr>
      <vt:lpstr>1 Peter 1:6</vt:lpstr>
      <vt:lpstr>1 Peter 1:7</vt:lpstr>
      <vt:lpstr>1 Peter 1:8</vt:lpstr>
      <vt:lpstr>Ephesians 5:1</vt:lpstr>
      <vt:lpstr>Ephesians 5:2</vt:lpstr>
      <vt:lpstr>Matthew 5:14</vt:lpstr>
      <vt:lpstr>Matthew 5:15</vt:lpstr>
      <vt:lpstr>Matthew 5:16</vt:lpstr>
      <vt:lpstr>Romans 1:21</vt:lpstr>
      <vt:lpstr>Colossians 3:15</vt:lpstr>
      <vt:lpstr>1 Thessalonians 5:18</vt:lpstr>
      <vt:lpstr>Philippians 2:13</vt:lpstr>
      <vt:lpstr>Philippians 1:6</vt:lpstr>
      <vt:lpstr>Ephesians 2:10</vt:lpstr>
      <vt:lpstr>Romans 8:28</vt:lpstr>
      <vt:lpstr>Romans 8:29</vt:lpstr>
      <vt:lpstr>Romans 8:30</vt:lpstr>
      <vt:lpstr>Galatians 5:22</vt:lpstr>
      <vt:lpstr>Galatians 5:23</vt:lpstr>
      <vt:lpstr>Galatians 5:24</vt:lpstr>
      <vt:lpstr>Galatians 5:25</vt:lpstr>
      <vt:lpstr>Galatians 5:26</vt:lpstr>
      <vt:lpstr>Colossians 3:1</vt:lpstr>
      <vt:lpstr>Colossians 3:2</vt:lpstr>
      <vt:lpstr>Colossians 3:3</vt:lpstr>
      <vt:lpstr>Colossians 3:4</vt:lpstr>
      <vt:lpstr>Philippians 2:14</vt:lpstr>
      <vt:lpstr>Philippians 2:15</vt:lpstr>
      <vt:lpstr>Philippians 2:12</vt:lpstr>
      <vt:lpstr>PowerPoint Presentation</vt:lpstr>
      <vt:lpstr>PowerPoint Presentation</vt:lpstr>
      <vt:lpstr>PowerPoint Presentation</vt:lpstr>
      <vt:lpstr>Deuteronomy 1:26</vt:lpstr>
      <vt:lpstr>Deuteronomy 1:27</vt:lpstr>
      <vt:lpstr>Philippians 2:16</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ALL Things Without…</dc:title>
  <dc:creator>Carlos Flores</dc:creator>
  <cp:lastModifiedBy>Carlos Flores</cp:lastModifiedBy>
  <cp:revision>18</cp:revision>
  <dcterms:created xsi:type="dcterms:W3CDTF">2014-11-15T22:00:54Z</dcterms:created>
  <dcterms:modified xsi:type="dcterms:W3CDTF">2014-11-16T07:26:25Z</dcterms:modified>
</cp:coreProperties>
</file>