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8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F114F68-039F-4356-9A3A-E086C7F81736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1F8028-778D-4524-9419-B51D008CE4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82976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Defense, Despair, and Departure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199704"/>
          </a:xfrm>
        </p:spPr>
        <p:txBody>
          <a:bodyPr>
            <a:noAutofit/>
          </a:bodyPr>
          <a:lstStyle/>
          <a:p>
            <a:r>
              <a:rPr lang="en-US" sz="3600" dirty="0" smtClean="0"/>
              <a:t>Genesis 27:18-46</a:t>
            </a:r>
          </a:p>
          <a:p>
            <a:r>
              <a:rPr lang="en-US" sz="3600" dirty="0" smtClean="0"/>
              <a:t>April 13-14, 2013</a:t>
            </a:r>
          </a:p>
          <a:p>
            <a:r>
              <a:rPr lang="en-US" sz="3600" dirty="0" smtClean="0"/>
              <a:t>Calvary Chapel of El Paso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73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47244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3200" baseline="30000" dirty="0" smtClean="0"/>
              <a:t>22</a:t>
            </a:r>
            <a:r>
              <a:rPr lang="en-US" sz="3200" dirty="0" smtClean="0"/>
              <a:t> But the fruit of the Spirit is love, joy, peace, longsuffering, kindness, goodness, faithfulness, </a:t>
            </a:r>
            <a:r>
              <a:rPr lang="en-US" sz="3200" baseline="30000" dirty="0" smtClean="0"/>
              <a:t>23</a:t>
            </a:r>
            <a:r>
              <a:rPr lang="en-US" sz="3200" dirty="0" smtClean="0"/>
              <a:t> gentleness, self-control. Against such there is no law. </a:t>
            </a:r>
            <a:r>
              <a:rPr lang="en-US" sz="3200" baseline="30000" dirty="0" smtClean="0"/>
              <a:t>24</a:t>
            </a:r>
            <a:r>
              <a:rPr lang="en-US" sz="3200" dirty="0" smtClean="0"/>
              <a:t> And those </a:t>
            </a:r>
            <a:r>
              <a:rPr lang="en-US" sz="3200" i="1" dirty="0" smtClean="0"/>
              <a:t>who are</a:t>
            </a:r>
            <a:r>
              <a:rPr lang="en-US" sz="3200" dirty="0" smtClean="0"/>
              <a:t> Christ's have crucified the flesh with its passions and desires. </a:t>
            </a:r>
            <a:r>
              <a:rPr lang="en-US" sz="3200" baseline="30000" dirty="0" smtClean="0"/>
              <a:t>25</a:t>
            </a:r>
            <a:r>
              <a:rPr lang="en-US" sz="3200" dirty="0" smtClean="0"/>
              <a:t> </a:t>
            </a:r>
            <a:r>
              <a:rPr lang="en-US" sz="3200" b="1" i="1" u="sng" dirty="0" smtClean="0"/>
              <a:t>If we live in the Spirit, let us also walk in the Spirit</a:t>
            </a:r>
            <a:r>
              <a:rPr lang="en-US" sz="3200" dirty="0" smtClean="0"/>
              <a:t>. </a:t>
            </a:r>
            <a:r>
              <a:rPr lang="en-US" sz="3200" baseline="30000" dirty="0" smtClean="0"/>
              <a:t>26</a:t>
            </a:r>
            <a:r>
              <a:rPr lang="en-US" sz="3200" dirty="0" smtClean="0"/>
              <a:t> Let us not become conceited, provoking one another, envying one another.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Galatians 5:22-26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8100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There are many plans in a man's heart, Nevertheless the LORD'S counsel—that will stand.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Proverbs 19:21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4516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6600" dirty="0" smtClean="0"/>
              <a:t>Genesis 27:30-40</a:t>
            </a:r>
            <a:endParaRPr lang="en-US" sz="6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dirty="0" smtClean="0"/>
              <a:t>DESPAIR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59284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478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3600" baseline="30000" dirty="0"/>
              <a:t>16</a:t>
            </a:r>
            <a:r>
              <a:rPr lang="en-US" sz="3600" dirty="0"/>
              <a:t> lest there </a:t>
            </a:r>
            <a:r>
              <a:rPr lang="en-US" sz="3600" i="1" dirty="0"/>
              <a:t>be</a:t>
            </a:r>
            <a:r>
              <a:rPr lang="en-US" sz="3600" dirty="0"/>
              <a:t> any fornicator or profane person like Esau, who for one morsel of food sold his birthright. </a:t>
            </a:r>
            <a:r>
              <a:rPr lang="en-US" sz="3600" baseline="30000" dirty="0"/>
              <a:t>17</a:t>
            </a:r>
            <a:r>
              <a:rPr lang="en-US" sz="3600" dirty="0"/>
              <a:t> For you know that afterward, when he wanted to inherit the blessing, he was rejected, for he found no place for repentance, though he sought it diligently with tears.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Hebrews 12:16-17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70995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506" y="1447800"/>
            <a:ext cx="9033294" cy="45720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3400" baseline="30000" dirty="0"/>
              <a:t>39</a:t>
            </a:r>
            <a:r>
              <a:rPr lang="en-US" sz="3400" dirty="0"/>
              <a:t> Then Isaac his father answered and said to him: "Behold, your dwelling shall be of the fatness of the earth, And of the dew of heaven from above. </a:t>
            </a:r>
            <a:r>
              <a:rPr lang="en-US" sz="3400" baseline="30000" dirty="0"/>
              <a:t>40</a:t>
            </a:r>
            <a:r>
              <a:rPr lang="en-US" sz="3400" dirty="0"/>
              <a:t> By your sword you shall live, And you shall serve your brother; And it shall come to pass, when you become restless, That you shall break his yoke from your neck."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Genesis 27:39-40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3519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Genesis 27:41-46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581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dirty="0" smtClean="0"/>
              <a:t>DEPARTURE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0167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Vengeance is Mine, and recompense; Their foot shall slip in </a:t>
            </a:r>
            <a:r>
              <a:rPr lang="en-US" sz="4000" i="1" dirty="0"/>
              <a:t>due</a:t>
            </a:r>
            <a:r>
              <a:rPr lang="en-US" sz="4000" dirty="0"/>
              <a:t> time; For the day of their calamity </a:t>
            </a:r>
            <a:r>
              <a:rPr lang="en-US" sz="4000" i="1" dirty="0"/>
              <a:t>is</a:t>
            </a:r>
            <a:r>
              <a:rPr lang="en-US" sz="4000" dirty="0"/>
              <a:t> at hand, And the things to come hasten upon them.'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DEUTERONOMY 32:35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867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Have We Seen God’s Sovereign Grace At Work In This Chapter?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0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Him, being delivered by the determined purpose and foreknowledge of God, you have taken by lawless hands, have crucified, and put to death;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Acts 2:23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92052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Genesis 27:18-29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9071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506" y="1524001"/>
            <a:ext cx="9033294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And we know that all things work together for good to those who love God, to those who are the called according to </a:t>
            </a:r>
            <a:r>
              <a:rPr lang="en-US" sz="4000" i="1" dirty="0"/>
              <a:t>His</a:t>
            </a:r>
            <a:r>
              <a:rPr lang="en-US" sz="4000" dirty="0"/>
              <a:t> purpose.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Romans 8:28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8076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76401"/>
            <a:ext cx="8991600" cy="4495800"/>
          </a:xfrm>
        </p:spPr>
        <p:txBody>
          <a:bodyPr>
            <a:noAutofit/>
          </a:bodyPr>
          <a:lstStyle/>
          <a:p>
            <a:r>
              <a:rPr lang="en-US" sz="4000" b="1" dirty="0"/>
              <a:t>Appetite: Depending on the </a:t>
            </a:r>
            <a:r>
              <a:rPr lang="en-US" sz="4000" b="1" dirty="0" smtClean="0"/>
              <a:t>Flesh</a:t>
            </a:r>
          </a:p>
          <a:p>
            <a:endParaRPr lang="en-US" sz="4000" b="1" dirty="0"/>
          </a:p>
          <a:p>
            <a:r>
              <a:rPr lang="en-US" sz="4000" b="1" dirty="0"/>
              <a:t>Blessing: Desire to Bless the Wrong </a:t>
            </a:r>
            <a:r>
              <a:rPr lang="en-US" sz="4000" b="1" dirty="0" smtClean="0"/>
              <a:t>Son</a:t>
            </a:r>
          </a:p>
          <a:p>
            <a:endParaRPr lang="en-US" sz="4000" b="1" dirty="0"/>
          </a:p>
          <a:p>
            <a:r>
              <a:rPr lang="en-US" sz="4000" b="1" dirty="0"/>
              <a:t>Contention: Deception and Favoritism’s Result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effectLst/>
              </a:rPr>
              <a:t>ABC’s of Tampering with the Will of God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0427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dirty="0" smtClean="0"/>
              <a:t>DEFENSE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9060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19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But Isaac said to his son, "How </a:t>
            </a:r>
            <a:r>
              <a:rPr lang="en-US" sz="4000" i="1" dirty="0"/>
              <a:t>is it</a:t>
            </a:r>
            <a:r>
              <a:rPr lang="en-US" sz="4000" dirty="0"/>
              <a:t> that you have found </a:t>
            </a:r>
            <a:r>
              <a:rPr lang="en-US" sz="4000" i="1" dirty="0"/>
              <a:t>it</a:t>
            </a:r>
            <a:r>
              <a:rPr lang="en-US" sz="4000" dirty="0"/>
              <a:t> so quickly, my son?" And he said, "</a:t>
            </a:r>
            <a:r>
              <a:rPr lang="en-US" sz="4000" b="1" i="1" u="sng" dirty="0"/>
              <a:t>Because the LORD your God brought it to me</a:t>
            </a:r>
            <a:r>
              <a:rPr lang="en-US" sz="4000" dirty="0"/>
              <a:t>."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Genesis 27:20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9504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47244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But to each one of us grace was given according to the measure of Christ's gift.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Ephesians 4:7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9443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45720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US" sz="3400" baseline="30000" dirty="0"/>
              <a:t>6</a:t>
            </a:r>
            <a:r>
              <a:rPr lang="en-US" sz="3400" dirty="0"/>
              <a:t> Having then gifts differing according to the grace that is given to us, </a:t>
            </a:r>
            <a:r>
              <a:rPr lang="en-US" sz="3400" i="1" dirty="0"/>
              <a:t>let us use them:</a:t>
            </a:r>
            <a:r>
              <a:rPr lang="en-US" sz="3400" dirty="0"/>
              <a:t> if prophecy, </a:t>
            </a:r>
            <a:r>
              <a:rPr lang="en-US" sz="3400" i="1" dirty="0"/>
              <a:t>let us prophesy</a:t>
            </a:r>
            <a:r>
              <a:rPr lang="en-US" sz="3400" dirty="0"/>
              <a:t> in proportion to our faith; </a:t>
            </a:r>
            <a:r>
              <a:rPr lang="en-US" sz="3400" baseline="30000" dirty="0"/>
              <a:t>7</a:t>
            </a:r>
            <a:r>
              <a:rPr lang="en-US" sz="3400" dirty="0"/>
              <a:t> or ministry, </a:t>
            </a:r>
            <a:r>
              <a:rPr lang="en-US" sz="3400" i="1" dirty="0"/>
              <a:t>let us use it</a:t>
            </a:r>
            <a:r>
              <a:rPr lang="en-US" sz="3400" dirty="0"/>
              <a:t> in </a:t>
            </a:r>
            <a:r>
              <a:rPr lang="en-US" sz="3400" i="1" dirty="0"/>
              <a:t>our</a:t>
            </a:r>
            <a:r>
              <a:rPr lang="en-US" sz="3400" dirty="0"/>
              <a:t> ministering; he who teaches, in teaching; </a:t>
            </a:r>
            <a:r>
              <a:rPr lang="en-US" sz="3400" baseline="30000" dirty="0"/>
              <a:t>8</a:t>
            </a:r>
            <a:r>
              <a:rPr lang="en-US" sz="3400" dirty="0"/>
              <a:t> he who exhorts, in exhortation; he who gives, with liberality; he who leads, with diligence; he who shows mercy, with cheerfulness.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Romans 12:6-8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157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That which is born of the flesh is flesh, and that which is born of the Spirit is spirit.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John 3:6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906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524001"/>
            <a:ext cx="8991600" cy="4495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000" dirty="0"/>
              <a:t>I say then: </a:t>
            </a:r>
            <a:r>
              <a:rPr lang="en-US" sz="4000" b="1" i="1" u="sng" dirty="0"/>
              <a:t>Walk in the Spirit</a:t>
            </a:r>
            <a:r>
              <a:rPr lang="en-US" sz="4000" dirty="0"/>
              <a:t>, and you shall not fulfill the lust of the flesh.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Galatians 5:16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7681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</TotalTime>
  <Words>294</Words>
  <Application>Microsoft Office PowerPoint</Application>
  <PresentationFormat>On-screen Show (4:3)</PresentationFormat>
  <Paragraphs>41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Defense, Despair, and Departure</vt:lpstr>
      <vt:lpstr>Genesis 27:18-29</vt:lpstr>
      <vt:lpstr>ABC’s of Tampering with the Will of God</vt:lpstr>
      <vt:lpstr>DEFENSE</vt:lpstr>
      <vt:lpstr>Genesis 27:20</vt:lpstr>
      <vt:lpstr>Ephesians 4:7</vt:lpstr>
      <vt:lpstr>Romans 12:6-8</vt:lpstr>
      <vt:lpstr>John 3:6</vt:lpstr>
      <vt:lpstr>Galatians 5:16</vt:lpstr>
      <vt:lpstr>Galatians 5:22-26</vt:lpstr>
      <vt:lpstr>Proverbs 19:21</vt:lpstr>
      <vt:lpstr>DESPAIR</vt:lpstr>
      <vt:lpstr>Hebrews 12:16-17</vt:lpstr>
      <vt:lpstr>Genesis 27:39-40</vt:lpstr>
      <vt:lpstr>Genesis 27:41-46</vt:lpstr>
      <vt:lpstr>DEPARTURE</vt:lpstr>
      <vt:lpstr>DEUTERONOMY 32:35</vt:lpstr>
      <vt:lpstr>PowerPoint Presentation</vt:lpstr>
      <vt:lpstr>Acts 2:23</vt:lpstr>
      <vt:lpstr>Romans 8:28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Defense, Despair, and Departure</dc:title>
  <dc:creator>Charlie</dc:creator>
  <cp:lastModifiedBy>Worship Service</cp:lastModifiedBy>
  <cp:revision>10</cp:revision>
  <dcterms:created xsi:type="dcterms:W3CDTF">2013-04-13T17:27:02Z</dcterms:created>
  <dcterms:modified xsi:type="dcterms:W3CDTF">2013-04-13T22:54:13Z</dcterms:modified>
</cp:coreProperties>
</file>