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257" r:id="rId43"/>
    <p:sldId id="266" r:id="rId44"/>
    <p:sldId id="267" r:id="rId45"/>
    <p:sldId id="270" r:id="rId46"/>
    <p:sldId id="268" r:id="rId47"/>
    <p:sldId id="269" r:id="rId48"/>
    <p:sldId id="271" r:id="rId49"/>
    <p:sldId id="305" r:id="rId50"/>
    <p:sldId id="306" r:id="rId51"/>
    <p:sldId id="307" r:id="rId52"/>
    <p:sldId id="30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5/20/2015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Daniel 9:24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52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whole land shall be a desolation,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astonishment; and these nations shall serve the king of Babylon seventy years.</a:t>
            </a:r>
          </a:p>
        </p:txBody>
      </p:sp>
    </p:spTree>
    <p:extLst>
      <p:ext uri="{BB962C8B-B14F-4D97-AF65-F5344CB8AC3E}">
        <p14:creationId xmlns:p14="http://schemas.microsoft.com/office/powerpoint/2010/main" val="22363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25:12a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shall come to pass, when seventy years are accomplished,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will punish the king of Babylon, and that nation,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</a:t>
            </a:r>
          </a:p>
        </p:txBody>
      </p:sp>
    </p:spTree>
    <p:extLst>
      <p:ext uri="{BB962C8B-B14F-4D97-AF65-F5344CB8AC3E}">
        <p14:creationId xmlns:p14="http://schemas.microsoft.com/office/powerpoint/2010/main" val="8833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25:12b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their iniquity, and the land of the Chaldeans, and will make it perpetual desolations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01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Chronicles 36:21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fulfil the word of the LORD by the mouth of Jeremiah, until the land had enjoyed her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long as she lay desolate she kept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to fulfil threescore and ten years.</a:t>
            </a:r>
          </a:p>
        </p:txBody>
      </p:sp>
    </p:spTree>
    <p:extLst>
      <p:ext uri="{BB962C8B-B14F-4D97-AF65-F5344CB8AC3E}">
        <p14:creationId xmlns:p14="http://schemas.microsoft.com/office/powerpoint/2010/main" val="21007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10:14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 am come to make thee understand what shall befall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people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latter days: for yet the vision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days.</a:t>
            </a:r>
          </a:p>
        </p:txBody>
      </p:sp>
    </p:spTree>
    <p:extLst>
      <p:ext uri="{BB962C8B-B14F-4D97-AF65-F5344CB8AC3E}">
        <p14:creationId xmlns:p14="http://schemas.microsoft.com/office/powerpoint/2010/main" val="428808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11:14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in those times there shall many stand up against the king of the south: also the robbers of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people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exalt themselves to establish the vision; but they shall fall.</a:t>
            </a:r>
          </a:p>
        </p:txBody>
      </p:sp>
    </p:spTree>
    <p:extLst>
      <p:ext uri="{BB962C8B-B14F-4D97-AF65-F5344CB8AC3E}">
        <p14:creationId xmlns:p14="http://schemas.microsoft.com/office/powerpoint/2010/main" val="19157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Finish the Transgression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637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39:23a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heathen shall know that the house of Israel went into captivity for their iniquity: because they trespassed against me, </a:t>
            </a:r>
          </a:p>
        </p:txBody>
      </p:sp>
    </p:spTree>
    <p:extLst>
      <p:ext uri="{BB962C8B-B14F-4D97-AF65-F5344CB8AC3E}">
        <p14:creationId xmlns:p14="http://schemas.microsoft.com/office/powerpoint/2010/main" val="40622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39:23b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hid I my face from them, and gave them into the hand of their enemies: so fell they all by the sword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36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to their uncleanness and according to their transgressions have I done unto them, and hid my face from them.</a:t>
            </a:r>
          </a:p>
        </p:txBody>
      </p:sp>
    </p:spTree>
    <p:extLst>
      <p:ext uri="{BB962C8B-B14F-4D97-AF65-F5344CB8AC3E}">
        <p14:creationId xmlns:p14="http://schemas.microsoft.com/office/powerpoint/2010/main" val="21173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whiles I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speaking, and praying, and confessing my sin and the sin of my people Israel, and presenting my supplication before the LORD my God for the holy mountain of my God;</a:t>
            </a:r>
          </a:p>
        </p:txBody>
      </p:sp>
    </p:spTree>
    <p:extLst>
      <p:ext uri="{BB962C8B-B14F-4D97-AF65-F5344CB8AC3E}">
        <p14:creationId xmlns:p14="http://schemas.microsoft.com/office/powerpoint/2010/main" val="235104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thus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GOD; Now will I bring again the captivity of Jacob, and have mercy upon the whole house of Israel, and will be jealous for my holy name;</a:t>
            </a:r>
          </a:p>
        </p:txBody>
      </p:sp>
    </p:spTree>
    <p:extLst>
      <p:ext uri="{BB962C8B-B14F-4D97-AF65-F5344CB8AC3E}">
        <p14:creationId xmlns:p14="http://schemas.microsoft.com/office/powerpoint/2010/main" val="19842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that they have borne their shame, and all their trespasses whereby they have trespassed against me, when they dwelt safely in their land, and none made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afraid.</a:t>
            </a:r>
          </a:p>
        </p:txBody>
      </p:sp>
    </p:spTree>
    <p:extLst>
      <p:ext uri="{BB962C8B-B14F-4D97-AF65-F5344CB8AC3E}">
        <p14:creationId xmlns:p14="http://schemas.microsoft.com/office/powerpoint/2010/main" val="3821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have brought them again from the people, and gathered them out of their enemies' lands, and am sanctified in them in the sight of many nations;</a:t>
            </a:r>
          </a:p>
        </p:txBody>
      </p:sp>
    </p:spTree>
    <p:extLst>
      <p:ext uri="{BB962C8B-B14F-4D97-AF65-F5344CB8AC3E}">
        <p14:creationId xmlns:p14="http://schemas.microsoft.com/office/powerpoint/2010/main" val="93142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shall they know that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their God, which caused them to be led into captivity among the heathen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7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have gathered them unto their own land, and have left none of them any more there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08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will I hide my face any more from them: for I have poured out my spirit upon the house of Israel,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GOD.</a:t>
            </a:r>
          </a:p>
        </p:txBody>
      </p:sp>
    </p:spTree>
    <p:extLst>
      <p:ext uri="{BB962C8B-B14F-4D97-AF65-F5344CB8AC3E}">
        <p14:creationId xmlns:p14="http://schemas.microsoft.com/office/powerpoint/2010/main" val="39093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23:39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say unto you, Ye shall not see me henceforth, till ye shall say, Blessed is he that cometh in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740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an End to Sins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023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11:26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so all Israel shall be saved: as it is written, There shall come out of Sion the Deliverer, and shall turn away ungodliness from Jacob:</a:t>
            </a:r>
          </a:p>
        </p:txBody>
      </p:sp>
    </p:spTree>
    <p:extLst>
      <p:ext uri="{BB962C8B-B14F-4D97-AF65-F5344CB8AC3E}">
        <p14:creationId xmlns:p14="http://schemas.microsoft.com/office/powerpoint/2010/main" val="14756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11:27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this is my covenant unto them, when I shall take away their sins.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78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Yea, whiles I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speaking in prayer, even the man Gabriel, whom I had seen in the vision at the beginning, being caused to fly swiftly, touched me about the time of the evening oblation.</a:t>
            </a:r>
          </a:p>
        </p:txBody>
      </p:sp>
    </p:spTree>
    <p:extLst>
      <p:ext uri="{BB962C8B-B14F-4D97-AF65-F5344CB8AC3E}">
        <p14:creationId xmlns:p14="http://schemas.microsoft.com/office/powerpoint/2010/main" val="10507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Reconciliation for Iniquity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52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5:18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all things are of God, who hath reconciled us to himself by Jesus Christ, and hath given to us the ministry of reconciliation;</a:t>
            </a:r>
          </a:p>
        </p:txBody>
      </p:sp>
    </p:spTree>
    <p:extLst>
      <p:ext uri="{BB962C8B-B14F-4D97-AF65-F5344CB8AC3E}">
        <p14:creationId xmlns:p14="http://schemas.microsoft.com/office/powerpoint/2010/main" val="36723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5:19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wit, that God was in Christ, reconciling the world unto himself, not imputing their trespasses unto them; and hath committed unto us the word of reconciliation.</a:t>
            </a:r>
          </a:p>
        </p:txBody>
      </p:sp>
    </p:spTree>
    <p:extLst>
      <p:ext uri="{BB962C8B-B14F-4D97-AF65-F5344CB8AC3E}">
        <p14:creationId xmlns:p14="http://schemas.microsoft.com/office/powerpoint/2010/main" val="22524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shall come to pass in that day,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will seek to destroy all the nations that come against Jerusalem.</a:t>
            </a:r>
          </a:p>
        </p:txBody>
      </p:sp>
    </p:spTree>
    <p:extLst>
      <p:ext uri="{BB962C8B-B14F-4D97-AF65-F5344CB8AC3E}">
        <p14:creationId xmlns:p14="http://schemas.microsoft.com/office/powerpoint/2010/main" val="20813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will pour upon the house of David, and upon the inhabitants of Jerusalem, the spirit of grace and of supplications: and they shall look upon me whom they have pierced, </a:t>
            </a:r>
          </a:p>
        </p:txBody>
      </p:sp>
    </p:spTree>
    <p:extLst>
      <p:ext uri="{BB962C8B-B14F-4D97-AF65-F5344CB8AC3E}">
        <p14:creationId xmlns:p14="http://schemas.microsoft.com/office/powerpoint/2010/main" val="6404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mourn for him, as one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mourneth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shall be in bitterness for him, as one that is in bitterness for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firstborn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7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that day shall there be a great mourning in Jerusalem, as the mourning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Hadadrimmon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valley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Megiddon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4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land shall mourn, every family apart; the family of the house of David apart, and their wives apart; the family of the house of Nathan apart, and their wives apart;</a:t>
            </a:r>
          </a:p>
        </p:txBody>
      </p:sp>
    </p:spTree>
    <p:extLst>
      <p:ext uri="{BB962C8B-B14F-4D97-AF65-F5344CB8AC3E}">
        <p14:creationId xmlns:p14="http://schemas.microsoft.com/office/powerpoint/2010/main" val="7705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family of the house of Levi apart, and their wives apart; the family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Shimei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apart, and their wives apart;</a:t>
            </a:r>
          </a:p>
        </p:txBody>
      </p:sp>
    </p:spTree>
    <p:extLst>
      <p:ext uri="{BB962C8B-B14F-4D97-AF65-F5344CB8AC3E}">
        <p14:creationId xmlns:p14="http://schemas.microsoft.com/office/powerpoint/2010/main" val="23289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Zechariah 12:14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families that remain, every family apart, and their wives apart.</a:t>
            </a:r>
          </a:p>
        </p:txBody>
      </p:sp>
    </p:spTree>
    <p:extLst>
      <p:ext uri="{BB962C8B-B14F-4D97-AF65-F5344CB8AC3E}">
        <p14:creationId xmlns:p14="http://schemas.microsoft.com/office/powerpoint/2010/main" val="41839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informed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talked with me, and said, O Daniel, I am now come forth to give thee skill and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35509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Hosea 5:15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go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return to my place, till they acknowledge their offence, and seek my face: in their affliction they will seek me early.</a:t>
            </a:r>
          </a:p>
        </p:txBody>
      </p:sp>
    </p:spTree>
    <p:extLst>
      <p:ext uri="{BB962C8B-B14F-4D97-AF65-F5344CB8AC3E}">
        <p14:creationId xmlns:p14="http://schemas.microsoft.com/office/powerpoint/2010/main" val="2840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Hosea 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Come, and let us return unto the LORD: for he hath torn, and he will heal us; he hath smitten, and he will bind us up.</a:t>
            </a:r>
          </a:p>
        </p:txBody>
      </p:sp>
    </p:spTree>
    <p:extLst>
      <p:ext uri="{BB962C8B-B14F-4D97-AF65-F5344CB8AC3E}">
        <p14:creationId xmlns:p14="http://schemas.microsoft.com/office/powerpoint/2010/main" val="121019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81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Bring in Everlasting Righteousness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54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the days come,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that I will raise unto David a righteous Branch, and a King shall reign and prosper, and shall execute judgment and justice in the earth.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694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his days Judah shall be saved, and Israel shall dwell safely: and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name whereby he shall be called, THE LORD OUR RIGHTEOUSNESS.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82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60:21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people also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righteous: they shall inherit the land for ever, the branch of my planting, the work of my hands, that I may be glorified.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73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Seal Up Vision And Prophecy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80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Anoint the Most Holy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7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them, Destroy this temple, and in three days I will raise it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89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the Jews, Forty and six years was this temple in building, and wilt thou rear it up in three days?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44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9:23a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beginning of thy supplications the commandment came forth, and I am come to shew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1135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temple of his body.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47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therefore he was risen from the dead, his disciples remembered that he had said this unto them; and they believed the scripture, and the word which Jesus had said.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73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38"/>
            <a:ext cx="9142083" cy="685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4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9:23b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thou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greatly beloved: therefore understand the matter, and consider the vision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7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9:24a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410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Seventy weeks are determined upon thy people and upon thy holy city, to finish the transgression, and to make an end of sins, and to make reconciliation for iniquity, </a:t>
            </a:r>
          </a:p>
        </p:txBody>
      </p:sp>
    </p:spTree>
    <p:extLst>
      <p:ext uri="{BB962C8B-B14F-4D97-AF65-F5344CB8AC3E}">
        <p14:creationId xmlns:p14="http://schemas.microsoft.com/office/powerpoint/2010/main" val="1810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9:24b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 bring in everlasting righteousness, and to seal up the vision and prophecy, and to anoint the most Holy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93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220</TotalTime>
  <Words>1330</Words>
  <Application>Microsoft Office PowerPoint</Application>
  <PresentationFormat>On-screen Show (4:3)</PresentationFormat>
  <Paragraphs>95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Default Theme</vt:lpstr>
      <vt:lpstr>Daniel 9:24</vt:lpstr>
      <vt:lpstr>Daniel 9:20</vt:lpstr>
      <vt:lpstr>Daniel 9:21</vt:lpstr>
      <vt:lpstr>Daniel 9:22</vt:lpstr>
      <vt:lpstr>Daniel 9:23a</vt:lpstr>
      <vt:lpstr>Daniel 9:23b</vt:lpstr>
      <vt:lpstr>Daniel 9:24a</vt:lpstr>
      <vt:lpstr>Daniel 9:24b</vt:lpstr>
      <vt:lpstr>PowerPoint Presentation</vt:lpstr>
      <vt:lpstr>Jeremiah 25:11</vt:lpstr>
      <vt:lpstr>Jeremiah 25:12a</vt:lpstr>
      <vt:lpstr>Jeremiah 25:12b</vt:lpstr>
      <vt:lpstr>2 Chronicles 36:21</vt:lpstr>
      <vt:lpstr>Daniel 10:14</vt:lpstr>
      <vt:lpstr>Daniel 11:14</vt:lpstr>
      <vt:lpstr>PowerPoint Presentation</vt:lpstr>
      <vt:lpstr>Ezekiel 39:23a</vt:lpstr>
      <vt:lpstr>Ezekiel 39:23b</vt:lpstr>
      <vt:lpstr>Ezekiel 39:24</vt:lpstr>
      <vt:lpstr>Ezekiel 39:25</vt:lpstr>
      <vt:lpstr>Ezekiel 39:26</vt:lpstr>
      <vt:lpstr>Ezekiel 39:27</vt:lpstr>
      <vt:lpstr>Ezekiel 39:28a</vt:lpstr>
      <vt:lpstr>Ezekiel 39:28b</vt:lpstr>
      <vt:lpstr>Ezekiel 39:29</vt:lpstr>
      <vt:lpstr>Matthew 23:39</vt:lpstr>
      <vt:lpstr>PowerPoint Presentation</vt:lpstr>
      <vt:lpstr>Romans 11:26</vt:lpstr>
      <vt:lpstr>Romans 11:27</vt:lpstr>
      <vt:lpstr>PowerPoint Presentation</vt:lpstr>
      <vt:lpstr>2 Corinthians 5:18</vt:lpstr>
      <vt:lpstr>2 Corinthians 5:19</vt:lpstr>
      <vt:lpstr>Zechariah 12:9</vt:lpstr>
      <vt:lpstr>Zechariah 12:10a</vt:lpstr>
      <vt:lpstr>Zechariah 12:10b</vt:lpstr>
      <vt:lpstr>Zechariah 12:11</vt:lpstr>
      <vt:lpstr>Zechariah 12:12</vt:lpstr>
      <vt:lpstr>Zechariah 12:13</vt:lpstr>
      <vt:lpstr>Zechariah 12:14</vt:lpstr>
      <vt:lpstr>Hosea 5:15</vt:lpstr>
      <vt:lpstr>Hosea 6:1</vt:lpstr>
      <vt:lpstr>PowerPoint Presentation</vt:lpstr>
      <vt:lpstr>Jeremiah 23:5</vt:lpstr>
      <vt:lpstr>Jeremiah 23:6</vt:lpstr>
      <vt:lpstr>Isaiah 60:21</vt:lpstr>
      <vt:lpstr>PowerPoint Presentation</vt:lpstr>
      <vt:lpstr>PowerPoint Presentation</vt:lpstr>
      <vt:lpstr>John 2:19</vt:lpstr>
      <vt:lpstr>John 2:20</vt:lpstr>
      <vt:lpstr>John 2:21</vt:lpstr>
      <vt:lpstr>John 2:22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9:24</dc:title>
  <dc:creator>Charlie</dc:creator>
  <cp:lastModifiedBy>Charlie</cp:lastModifiedBy>
  <cp:revision>7</cp:revision>
  <dcterms:created xsi:type="dcterms:W3CDTF">2015-05-20T17:31:52Z</dcterms:created>
  <dcterms:modified xsi:type="dcterms:W3CDTF">2015-05-20T21:11:55Z</dcterms:modified>
</cp:coreProperties>
</file>