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6" r:id="rId21"/>
    <p:sldId id="275" r:id="rId22"/>
    <p:sldId id="277" r:id="rId23"/>
    <p:sldId id="279" r:id="rId24"/>
    <p:sldId id="280" r:id="rId25"/>
    <p:sldId id="281" r:id="rId26"/>
    <p:sldId id="282" r:id="rId27"/>
    <p:sldId id="283" r:id="rId28"/>
    <p:sldId id="278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5/6/2015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5/6/2015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5/6/2015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5/6/2015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5/6/2015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5/6/2015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5/6/2015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5/6/2015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5/6/2015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5/6/2015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5/6/2015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5/6/2015</a:t>
            </a:fld>
            <a:endParaRPr lang="en-US" sz="100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 algn="ctr" eaLnBrk="1" latinLnBrk="0" hangingPunct="1"/>
            <a:endParaRPr kumimoji="0"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3337560"/>
            <a:ext cx="8991600" cy="2301240"/>
          </a:xfrm>
        </p:spPr>
        <p:txBody>
          <a:bodyPr>
            <a:normAutofit/>
          </a:bodyPr>
          <a:lstStyle/>
          <a:p>
            <a:r>
              <a:rPr lang="en-US" sz="8000" dirty="0" smtClean="0"/>
              <a:t>Daniel 9:20-24</a:t>
            </a:r>
            <a:endParaRPr lang="en-US" sz="8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" y="1544812"/>
            <a:ext cx="8991600" cy="1752600"/>
          </a:xfrm>
        </p:spPr>
        <p:txBody>
          <a:bodyPr>
            <a:noAutofit/>
          </a:bodyPr>
          <a:lstStyle/>
          <a:p>
            <a:r>
              <a:rPr lang="en-US" sz="5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Wednesday, May 6, 2014</a:t>
            </a:r>
          </a:p>
          <a:p>
            <a:r>
              <a:rPr lang="en-US" sz="5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Calvary Chapel of El Paso</a:t>
            </a:r>
            <a:endParaRPr lang="en-US" sz="5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60197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Jeremiah 29:10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067800" cy="5257800"/>
          </a:xfrm>
        </p:spPr>
        <p:txBody>
          <a:bodyPr>
            <a:noAutofit/>
          </a:bodyPr>
          <a:lstStyle/>
          <a:p>
            <a:pPr marL="36576" indent="0">
              <a:buNone/>
            </a:pPr>
            <a:r>
              <a:rPr lang="en-US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thus </a:t>
            </a:r>
            <a:r>
              <a:rPr lang="en-US" sz="5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saith</a:t>
            </a:r>
            <a:r>
              <a:rPr lang="en-US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LORD, That after seventy years be accomplished at Babylon I will visit you, and perform my good word toward you, in causing you to return to this place.</a:t>
            </a:r>
            <a:endParaRPr lang="en-US" sz="5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57232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Jeremiah 29:11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I know the thoughts that I think toward you,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saith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LORD, thoughts of peace, and not of evil, to give you an expected end.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32451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Jeremiah 29:12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Then shall ye call upon me, and ye shall go and pray unto me, and I will hearken unto you.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94833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Jeremiah 29:13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ye shall seek me, and find </a:t>
            </a: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when ye shall search for me with all your heart.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64536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Jeremiah 29:14a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067800" cy="5257800"/>
          </a:xfrm>
        </p:spPr>
        <p:txBody>
          <a:bodyPr>
            <a:noAutofit/>
          </a:bodyPr>
          <a:lstStyle/>
          <a:p>
            <a:pPr marL="36576" indent="0">
              <a:buNone/>
            </a:pPr>
            <a:r>
              <a:rPr lang="en-US" sz="4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I will be found of you, </a:t>
            </a:r>
            <a:r>
              <a:rPr lang="en-US" sz="49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saith</a:t>
            </a:r>
            <a:r>
              <a:rPr lang="en-US" sz="4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LORD: and I will turn away your captivity, and I will gather you from all the nations, and from all the places whither I have driven you, </a:t>
            </a:r>
            <a:r>
              <a:rPr lang="en-US" sz="49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saith</a:t>
            </a:r>
            <a:r>
              <a:rPr lang="en-US" sz="4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LORD; </a:t>
            </a:r>
            <a:endParaRPr lang="en-US" sz="4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42810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Jeremiah 29:14b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lvl="0" indent="0">
              <a:buClr>
                <a:srgbClr val="6EA0B0"/>
              </a:buClr>
              <a:buNone/>
            </a:pPr>
            <a:r>
              <a:rPr lang="en-US" sz="5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I will bring you again into the place whence I caused you to be carried away captive</a:t>
            </a:r>
            <a:r>
              <a:rPr lang="en-US" sz="5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5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38837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Daniel 9:19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Lord, hear; O Lord, forgive; O Lord, hearken and do; defer not, for thine own sake, O my God: for thy city and thy people are called by thy name.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49769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Isaiah 65:24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it shall come to pass, that before they call, I will answer; and while they are yet speaking, I will hear.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36522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Philippians 4:6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 careful (anxious) for nothing; but in every thing by prayer and supplication with thanksgiving let your requests be made known unto God.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84086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Philippians 4:7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the peace of God, which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passeth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all understanding, shall keep your hearts and minds through Christ Jesus.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13130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Daniel 9:20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067800" cy="5257800"/>
          </a:xfrm>
        </p:spPr>
        <p:txBody>
          <a:bodyPr>
            <a:noAutofit/>
          </a:bodyPr>
          <a:lstStyle/>
          <a:p>
            <a:pPr marL="36576" indent="0">
              <a:buNone/>
            </a:pPr>
            <a:r>
              <a:rPr lang="en-US" sz="4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whiles I </a:t>
            </a:r>
            <a:r>
              <a:rPr lang="en-US" sz="49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was</a:t>
            </a:r>
            <a:r>
              <a:rPr lang="en-US" sz="4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speaking, and praying, and confessing my sin and the sin of my people Israel, and presenting my supplication before the LORD my God for the holy mountain of my God;</a:t>
            </a:r>
            <a:endParaRPr lang="en-US" sz="4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65170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Daniel 9:21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067800" cy="5257800"/>
          </a:xfrm>
        </p:spPr>
        <p:txBody>
          <a:bodyPr>
            <a:noAutofit/>
          </a:bodyPr>
          <a:lstStyle/>
          <a:p>
            <a:pPr marL="36576" indent="0">
              <a:buNone/>
            </a:pPr>
            <a:r>
              <a:rPr lang="en-US" sz="4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Yea, whiles I </a:t>
            </a:r>
            <a:r>
              <a:rPr lang="en-US" sz="49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was</a:t>
            </a:r>
            <a:r>
              <a:rPr lang="en-US" sz="4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speaking in prayer, even the man Gabriel, whom I had seen in the vision at the beginning, being caused to fly swiftly, touched me about the time of the evening oblation.</a:t>
            </a:r>
            <a:endParaRPr lang="en-US" sz="4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11872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Numbers 28:3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067800" cy="5257800"/>
          </a:xfrm>
        </p:spPr>
        <p:txBody>
          <a:bodyPr>
            <a:noAutofit/>
          </a:bodyPr>
          <a:lstStyle/>
          <a:p>
            <a:pPr marL="36576" indent="0">
              <a:buNone/>
            </a:pPr>
            <a:r>
              <a:rPr lang="en-US" sz="4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thou shalt say unto them, This </a:t>
            </a:r>
            <a:r>
              <a:rPr lang="en-US" sz="49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en-US" sz="4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offering made by fire which ye shall offer unto the LORD; two lambs of the first year without spot day by day, </a:t>
            </a:r>
            <a:r>
              <a:rPr lang="en-US" sz="49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</a:t>
            </a:r>
            <a:r>
              <a:rPr lang="en-US" sz="4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continual burnt offering.</a:t>
            </a:r>
            <a:endParaRPr lang="en-US" sz="4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88378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Numbers 28:4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one lamb shalt thou offer in the morning, and the other lamb shalt thou offer at even;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64624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Daniel 9:22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he informed </a:t>
            </a: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and talked with me, and said, O Daniel, I am now come forth to give thee skill and understanding.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51531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Daniel 9:23a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the beginning of thy supplications the commandment came forth, and I am come to shew </a:t>
            </a: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thee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53174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Daniel 9:23b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lvl="0" indent="0">
              <a:buClr>
                <a:srgbClr val="6EA0B0"/>
              </a:buClr>
              <a:buNone/>
            </a:pPr>
            <a:r>
              <a:rPr lang="en-US" sz="5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thou </a:t>
            </a:r>
            <a:r>
              <a:rPr lang="en-US" sz="54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</a:t>
            </a:r>
            <a:r>
              <a:rPr lang="en-US" sz="5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greatly beloved: therefore understand the matter, and consider the vision</a:t>
            </a:r>
            <a:r>
              <a:rPr lang="en-US" sz="5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5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86549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Daniel 9:24a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067800" cy="5410200"/>
          </a:xfrm>
        </p:spPr>
        <p:txBody>
          <a:bodyPr>
            <a:noAutofit/>
          </a:bodyPr>
          <a:lstStyle/>
          <a:p>
            <a:pPr marL="36576" indent="0">
              <a:buNone/>
            </a:pPr>
            <a:r>
              <a:rPr lang="en-US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Seventy weeks are determined upon thy people and upon thy holy city, to finish the transgression, and to make an end of sins, and to make reconciliation for iniquity, </a:t>
            </a:r>
            <a:endParaRPr lang="en-US" sz="5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21773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Daniel 9:24b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lvl="0" indent="0">
              <a:buClr>
                <a:srgbClr val="6EA0B0"/>
              </a:buClr>
              <a:buNone/>
            </a:pPr>
            <a:r>
              <a:rPr lang="en-US" sz="5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to bring in everlasting righteousness, and to seal up the vision and prophecy, and to anoint the most Holy</a:t>
            </a:r>
            <a:r>
              <a:rPr lang="en-US" sz="5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5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60060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Jeremiah 25:11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this whole land shall be a desolation, </a:t>
            </a: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 astonishment; and these nations shall serve the king of Babylon seventy years.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94376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Jeremiah 25:12a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it shall come to pass, when seventy years are accomplished, </a:t>
            </a: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that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 will punish the king of Babylon, and that nation,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saith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LORD, 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0069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Daniel 9:21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067800" cy="5257800"/>
          </a:xfrm>
        </p:spPr>
        <p:txBody>
          <a:bodyPr>
            <a:noAutofit/>
          </a:bodyPr>
          <a:lstStyle/>
          <a:p>
            <a:pPr marL="36576" indent="0">
              <a:buNone/>
            </a:pPr>
            <a:r>
              <a:rPr lang="en-US" sz="4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Yea, whiles I </a:t>
            </a:r>
            <a:r>
              <a:rPr lang="en-US" sz="49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was</a:t>
            </a:r>
            <a:r>
              <a:rPr lang="en-US" sz="4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speaking in prayer, even the man Gabriel, whom I had seen in the vision at the beginning, being caused to fly swiftly, touched me about the time of the evening oblation.</a:t>
            </a:r>
            <a:endParaRPr lang="en-US" sz="4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27500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Jeremiah 25:12b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lvl="0" indent="0">
              <a:buClr>
                <a:srgbClr val="6EA0B0"/>
              </a:buClr>
              <a:buNone/>
            </a:pPr>
            <a:r>
              <a:rPr lang="en-US" sz="5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their iniquity, and the land of the Chaldeans, and will make it perpetual desolations</a:t>
            </a:r>
            <a:r>
              <a:rPr lang="en-US" sz="5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5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69043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48600" cy="1143000"/>
          </a:xfrm>
        </p:spPr>
        <p:txBody>
          <a:bodyPr>
            <a:noAutofit/>
          </a:bodyPr>
          <a:lstStyle/>
          <a:p>
            <a:r>
              <a:rPr lang="en-US" sz="7200" dirty="0" smtClean="0"/>
              <a:t>2 Chronicles 36:21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fulfil the word of the LORD by the mouth of Jeremiah, until the land had enjoyed her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sabbaths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4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as long as she lay desolate she kept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sabbath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to fulfil threescore and ten years.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36231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Daniel 10:14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Now I am come to make thee understand what shall befall </a:t>
            </a:r>
            <a:r>
              <a:rPr lang="en-US" sz="54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thy people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the latter days: for yet the vision </a:t>
            </a: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for </a:t>
            </a: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many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days.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24038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Daniel 11:14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067800" cy="5257800"/>
          </a:xfrm>
        </p:spPr>
        <p:txBody>
          <a:bodyPr>
            <a:noAutofit/>
          </a:bodyPr>
          <a:lstStyle/>
          <a:p>
            <a:pPr marL="36576" indent="0">
              <a:buNone/>
            </a:pPr>
            <a:r>
              <a:rPr lang="en-US" sz="4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in those times there shall many stand up against the king of the south: also the robbers of </a:t>
            </a:r>
            <a:r>
              <a:rPr lang="en-US" sz="49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thy people</a:t>
            </a:r>
            <a:r>
              <a:rPr lang="en-US" sz="4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shall exalt themselves to establish the vision; but they shall fall.</a:t>
            </a:r>
            <a:endParaRPr lang="en-US" sz="4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14136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525963"/>
          </a:xfrm>
        </p:spPr>
        <p:txBody>
          <a:bodyPr>
            <a:normAutofit/>
          </a:bodyPr>
          <a:lstStyle/>
          <a:p>
            <a:pPr marL="36576" indent="0" algn="ctr">
              <a:buNone/>
            </a:pPr>
            <a:r>
              <a:rPr 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Finish the Transgression</a:t>
            </a:r>
            <a:endParaRPr lang="en-US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36915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Ezekiel 39:23a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the heathen shall know that the house of Israel went into captivity for their iniquity: because they trespassed against me, 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19002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Ezekiel 39:23b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lvl="0" indent="0">
              <a:buClr>
                <a:srgbClr val="6EA0B0"/>
              </a:buClr>
              <a:buNone/>
            </a:pPr>
            <a:r>
              <a:rPr lang="en-US" sz="5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therefore hid I my face from them, and gave them into the hand of their enemies: so fell they all by the sword</a:t>
            </a:r>
            <a:r>
              <a:rPr lang="en-US" sz="5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5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93922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Ezekiel 39:24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According to their uncleanness and according to their transgressions have I done unto them, and hid my face from them.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82822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Ezekiel 39:25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Autofit/>
          </a:bodyPr>
          <a:lstStyle/>
          <a:p>
            <a:pPr marL="36576" indent="0">
              <a:buNone/>
            </a:pPr>
            <a:r>
              <a:rPr lang="en-US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Therefore thus </a:t>
            </a:r>
            <a:r>
              <a:rPr lang="en-US" sz="5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saith</a:t>
            </a:r>
            <a:r>
              <a:rPr lang="en-US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Lord GOD; Now will I bring again the captivity of Jacob, and have mercy upon the whole house of Israel, and will be jealous for my holy name;</a:t>
            </a:r>
            <a:endParaRPr lang="en-US" sz="5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72259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Ezekiel 39:26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067800" cy="5257800"/>
          </a:xfrm>
        </p:spPr>
        <p:txBody>
          <a:bodyPr>
            <a:noAutofit/>
          </a:bodyPr>
          <a:lstStyle/>
          <a:p>
            <a:pPr marL="36576" indent="0">
              <a:buNone/>
            </a:pPr>
            <a:r>
              <a:rPr lang="en-US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After that they have borne their shame, and all their trespasses whereby they have trespassed against me, when they dwelt safely in their land, and none made </a:t>
            </a:r>
            <a:r>
              <a:rPr lang="en-US" sz="5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them</a:t>
            </a:r>
            <a:r>
              <a:rPr lang="en-US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afraid.</a:t>
            </a:r>
            <a:endParaRPr lang="en-US" sz="5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41809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Daniel 9:22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he informed </a:t>
            </a: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and talked with me, and said, O Daniel, I am now come forth to give thee skill and understanding.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44872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Ezekiel 39:27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 I have brought them again from the people, and gathered them out of their enemies' lands, and am sanctified in them in the sight of many nations;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53719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Ezekiel 39:28a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00200"/>
            <a:ext cx="8991600" cy="5257800"/>
          </a:xfrm>
        </p:spPr>
        <p:txBody>
          <a:bodyPr>
            <a:no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Then shall they know that I </a:t>
            </a: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LORD their God, which caused them to be led into captivity among the heathen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24746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Ezekiel 39:28b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lvl="0" indent="0">
              <a:buClr>
                <a:srgbClr val="6EA0B0"/>
              </a:buClr>
              <a:buNone/>
            </a:pPr>
            <a:r>
              <a:rPr lang="en-US" sz="5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 I have gathered them unto their own land, and have left none of them any more there</a:t>
            </a:r>
            <a:r>
              <a:rPr lang="en-US" sz="5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5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2785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Ezekiel 39:29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Neither will I hide my face any more from them: for I have poured out my spirit upon the house of Israel,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saith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Lord GOD.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01892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Matthew 23:39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I say unto you, Ye shall not see me henceforth, till ye shall say, Blessed is he that cometh in the name of the Lord.</a:t>
            </a:r>
          </a:p>
        </p:txBody>
      </p:sp>
    </p:spTree>
    <p:extLst>
      <p:ext uri="{BB962C8B-B14F-4D97-AF65-F5344CB8AC3E}">
        <p14:creationId xmlns:p14="http://schemas.microsoft.com/office/powerpoint/2010/main" val="655317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525963"/>
          </a:xfrm>
        </p:spPr>
        <p:txBody>
          <a:bodyPr>
            <a:normAutofit/>
          </a:bodyPr>
          <a:lstStyle/>
          <a:p>
            <a:pPr marL="36576" indent="0" algn="ctr">
              <a:buNone/>
            </a:pPr>
            <a:r>
              <a:rPr 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Make an End to Sins</a:t>
            </a:r>
            <a:endParaRPr lang="en-US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08479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Romans 11:26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so all Israel shall be saved: as it is written, There shall come out of Sion the Deliverer, and shall turn away ungodliness from Jacob:</a:t>
            </a:r>
          </a:p>
        </p:txBody>
      </p:sp>
    </p:spTree>
    <p:extLst>
      <p:ext uri="{BB962C8B-B14F-4D97-AF65-F5344CB8AC3E}">
        <p14:creationId xmlns:p14="http://schemas.microsoft.com/office/powerpoint/2010/main" val="4222271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Romans 11:27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this is my covenant unto them, when I shall take away their sins.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50837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763000" cy="4525963"/>
          </a:xfrm>
        </p:spPr>
        <p:txBody>
          <a:bodyPr>
            <a:normAutofit/>
          </a:bodyPr>
          <a:lstStyle/>
          <a:p>
            <a:pPr marL="36576" indent="0" algn="ctr">
              <a:buNone/>
            </a:pPr>
            <a:r>
              <a:rPr 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Make Reconciliation for Iniquity</a:t>
            </a:r>
            <a:endParaRPr lang="en-US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12878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24800" cy="1143000"/>
          </a:xfrm>
        </p:spPr>
        <p:txBody>
          <a:bodyPr>
            <a:noAutofit/>
          </a:bodyPr>
          <a:lstStyle/>
          <a:p>
            <a:r>
              <a:rPr lang="en-US" sz="7200" dirty="0" smtClean="0"/>
              <a:t>2 Corinthians 5:18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all things are of God, who hath reconciled us to himself by Jesus Christ, and hath given to us the ministry of reconciliation;</a:t>
            </a:r>
          </a:p>
        </p:txBody>
      </p:sp>
    </p:spTree>
    <p:extLst>
      <p:ext uri="{BB962C8B-B14F-4D97-AF65-F5344CB8AC3E}">
        <p14:creationId xmlns:p14="http://schemas.microsoft.com/office/powerpoint/2010/main" val="577939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Daniel 9:23a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the beginning of thy supplications the commandment came forth, and I am come to shew </a:t>
            </a: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thee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54875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1000" cy="1143000"/>
          </a:xfrm>
        </p:spPr>
        <p:txBody>
          <a:bodyPr>
            <a:noAutofit/>
          </a:bodyPr>
          <a:lstStyle/>
          <a:p>
            <a:r>
              <a:rPr lang="en-US" sz="7200" dirty="0" smtClean="0"/>
              <a:t>2 Corinthians 5:19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Autofit/>
          </a:bodyPr>
          <a:lstStyle/>
          <a:p>
            <a:pPr marL="36576" indent="0">
              <a:buNone/>
            </a:pPr>
            <a:r>
              <a:rPr lang="en-US" sz="5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wit, that God was in Christ, reconciling the world unto himself, not imputing their trespasses unto them; and hath committed unto us the word of reconciliation.</a:t>
            </a:r>
          </a:p>
        </p:txBody>
      </p:sp>
    </p:spTree>
    <p:extLst>
      <p:ext uri="{BB962C8B-B14F-4D97-AF65-F5344CB8AC3E}">
        <p14:creationId xmlns:p14="http://schemas.microsoft.com/office/powerpoint/2010/main" val="3097663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Zechariah 12:9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it shall come to pass in that day, </a:t>
            </a: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that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 will seek to destroy all the nations that come against Jerusalem.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85962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Zechariah 12:10a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Autofit/>
          </a:bodyPr>
          <a:lstStyle/>
          <a:p>
            <a:pPr marL="36576" indent="0">
              <a:buNone/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I will pour upon the house of David, and upon the inhabitants of Jerusalem, the spirit of grace and of supplications: and they shall look upon me whom they have pierced, 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25980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Zechariah 12:10b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lvl="0" indent="0">
              <a:buClr>
                <a:srgbClr val="6EA0B0"/>
              </a:buClr>
              <a:buNone/>
            </a:pPr>
            <a:r>
              <a:rPr lang="en-US" sz="5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they shall mourn for him, as one </a:t>
            </a:r>
            <a:r>
              <a:rPr lang="en-US" sz="5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mourneth</a:t>
            </a:r>
            <a:r>
              <a:rPr lang="en-US" sz="5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for </a:t>
            </a:r>
            <a:r>
              <a:rPr lang="en-US" sz="54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</a:t>
            </a:r>
            <a:r>
              <a:rPr lang="en-US" sz="5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only </a:t>
            </a:r>
            <a:r>
              <a:rPr lang="en-US" sz="54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son</a:t>
            </a:r>
            <a:r>
              <a:rPr lang="en-US" sz="5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and shall be in bitterness for him, as one that is in bitterness for </a:t>
            </a:r>
            <a:r>
              <a:rPr lang="en-US" sz="54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</a:t>
            </a:r>
            <a:r>
              <a:rPr lang="en-US" sz="5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firstborn</a:t>
            </a:r>
            <a:r>
              <a:rPr lang="en-US" sz="5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5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07658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Zechariah 12:11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that day shall there be a great mourning in Jerusalem, as the mourning of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Hadadrimmon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the valley of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Megiddon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63935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Zechariah 12:12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Autofit/>
          </a:bodyPr>
          <a:lstStyle/>
          <a:p>
            <a:pPr marL="36576" indent="0">
              <a:buNone/>
            </a:pPr>
            <a:r>
              <a:rPr lang="en-US" sz="4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the land shall mourn, every family apart; the family of the house of David apart, and their wives apart; the family of the house of Nathan apart, and their wives apart;</a:t>
            </a:r>
            <a:endParaRPr lang="en-US" sz="4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49230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Zechariah 12:13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family of the house of Levi apart, and their wives apart; the family of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Shimei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apart, and their wives apart;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08729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Zechariah 12:14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 the families that remain, every family apart, and their wives apart.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31364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Hosea 5:15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will go </a:t>
            </a: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return to my place, till they acknowledge their offence, and seek my face: in their affliction they will seek me early.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23620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Hosea 6:1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Come, and let us return unto the LORD: for he hath torn, and he will heal us; he hath smitten, and he will bind us up.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21893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Daniel 9:23b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lvl="0" indent="0">
              <a:buClr>
                <a:srgbClr val="6EA0B0"/>
              </a:buClr>
              <a:buNone/>
            </a:pPr>
            <a:r>
              <a:rPr lang="en-US" sz="5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thou </a:t>
            </a:r>
            <a:r>
              <a:rPr lang="en-US" sz="54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</a:t>
            </a:r>
            <a:r>
              <a:rPr lang="en-US" sz="5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greatly beloved: therefore understand the matter, and consider the vision</a:t>
            </a:r>
            <a:r>
              <a:rPr lang="en-US" sz="5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5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66199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438"/>
            <a:ext cx="9142083" cy="685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673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Daniel 9:24a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067800" cy="5410200"/>
          </a:xfrm>
        </p:spPr>
        <p:txBody>
          <a:bodyPr>
            <a:noAutofit/>
          </a:bodyPr>
          <a:lstStyle/>
          <a:p>
            <a:pPr marL="36576" indent="0">
              <a:buNone/>
            </a:pPr>
            <a:r>
              <a:rPr lang="en-US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Seventy weeks are determined upon thy people and upon thy holy city, to finish the transgression, and to make an end of sins, and to make reconciliation for iniquity, </a:t>
            </a:r>
            <a:endParaRPr lang="en-US" sz="5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47152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Daniel 9:24b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lvl="0" indent="0">
              <a:buClr>
                <a:srgbClr val="6EA0B0"/>
              </a:buClr>
              <a:buNone/>
            </a:pPr>
            <a:r>
              <a:rPr lang="en-US" sz="5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to bring in everlasting righteousness, and to seal up the vision and prophecy, and to anoint the most Holy</a:t>
            </a:r>
            <a:r>
              <a:rPr lang="en-US" sz="5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5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33954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7623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267</TotalTime>
  <Words>1657</Words>
  <Application>Microsoft Office PowerPoint</Application>
  <PresentationFormat>On-screen Show (4:3)</PresentationFormat>
  <Paragraphs>114</Paragraphs>
  <Slides>60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1" baseType="lpstr">
      <vt:lpstr>Default Theme</vt:lpstr>
      <vt:lpstr>Daniel 9:20-24</vt:lpstr>
      <vt:lpstr>Daniel 9:20</vt:lpstr>
      <vt:lpstr>Daniel 9:21</vt:lpstr>
      <vt:lpstr>Daniel 9:22</vt:lpstr>
      <vt:lpstr>Daniel 9:23a</vt:lpstr>
      <vt:lpstr>Daniel 9:23b</vt:lpstr>
      <vt:lpstr>Daniel 9:24a</vt:lpstr>
      <vt:lpstr>Daniel 9:24b</vt:lpstr>
      <vt:lpstr>PowerPoint Presentation</vt:lpstr>
      <vt:lpstr>Jeremiah 29:10</vt:lpstr>
      <vt:lpstr>Jeremiah 29:11</vt:lpstr>
      <vt:lpstr>Jeremiah 29:12</vt:lpstr>
      <vt:lpstr>Jeremiah 29:13</vt:lpstr>
      <vt:lpstr>Jeremiah 29:14a</vt:lpstr>
      <vt:lpstr>Jeremiah 29:14b</vt:lpstr>
      <vt:lpstr>Daniel 9:19</vt:lpstr>
      <vt:lpstr>Isaiah 65:24</vt:lpstr>
      <vt:lpstr>Philippians 4:6</vt:lpstr>
      <vt:lpstr>Philippians 4:7</vt:lpstr>
      <vt:lpstr>Daniel 9:21</vt:lpstr>
      <vt:lpstr>Numbers 28:3</vt:lpstr>
      <vt:lpstr>Numbers 28:4</vt:lpstr>
      <vt:lpstr>Daniel 9:22</vt:lpstr>
      <vt:lpstr>Daniel 9:23a</vt:lpstr>
      <vt:lpstr>Daniel 9:23b</vt:lpstr>
      <vt:lpstr>Daniel 9:24a</vt:lpstr>
      <vt:lpstr>Daniel 9:24b</vt:lpstr>
      <vt:lpstr>Jeremiah 25:11</vt:lpstr>
      <vt:lpstr>Jeremiah 25:12a</vt:lpstr>
      <vt:lpstr>Jeremiah 25:12b</vt:lpstr>
      <vt:lpstr>2 Chronicles 36:21</vt:lpstr>
      <vt:lpstr>Daniel 10:14</vt:lpstr>
      <vt:lpstr>Daniel 11:14</vt:lpstr>
      <vt:lpstr>PowerPoint Presentation</vt:lpstr>
      <vt:lpstr>Ezekiel 39:23a</vt:lpstr>
      <vt:lpstr>Ezekiel 39:23b</vt:lpstr>
      <vt:lpstr>Ezekiel 39:24</vt:lpstr>
      <vt:lpstr>Ezekiel 39:25</vt:lpstr>
      <vt:lpstr>Ezekiel 39:26</vt:lpstr>
      <vt:lpstr>Ezekiel 39:27</vt:lpstr>
      <vt:lpstr>Ezekiel 39:28a</vt:lpstr>
      <vt:lpstr>Ezekiel 39:28b</vt:lpstr>
      <vt:lpstr>Ezekiel 39:29</vt:lpstr>
      <vt:lpstr>Matthew 23:39</vt:lpstr>
      <vt:lpstr>PowerPoint Presentation</vt:lpstr>
      <vt:lpstr>Romans 11:26</vt:lpstr>
      <vt:lpstr>Romans 11:27</vt:lpstr>
      <vt:lpstr>PowerPoint Presentation</vt:lpstr>
      <vt:lpstr>2 Corinthians 5:18</vt:lpstr>
      <vt:lpstr>2 Corinthians 5:19</vt:lpstr>
      <vt:lpstr>Zechariah 12:9</vt:lpstr>
      <vt:lpstr>Zechariah 12:10a</vt:lpstr>
      <vt:lpstr>Zechariah 12:10b</vt:lpstr>
      <vt:lpstr>Zechariah 12:11</vt:lpstr>
      <vt:lpstr>Zechariah 12:12</vt:lpstr>
      <vt:lpstr>Zechariah 12:13</vt:lpstr>
      <vt:lpstr>Zechariah 12:14</vt:lpstr>
      <vt:lpstr>Hosea 5:15</vt:lpstr>
      <vt:lpstr>Hosea 6:1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Daniel 9:20-24</dc:title>
  <dc:creator>Charlie</dc:creator>
  <cp:lastModifiedBy>Charlie</cp:lastModifiedBy>
  <cp:revision>15</cp:revision>
  <dcterms:created xsi:type="dcterms:W3CDTF">2015-05-06T17:43:32Z</dcterms:created>
  <dcterms:modified xsi:type="dcterms:W3CDTF">2015-05-06T22:11:18Z</dcterms:modified>
</cp:coreProperties>
</file>