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1" r:id="rId16"/>
    <p:sldId id="272" r:id="rId17"/>
    <p:sldId id="273" r:id="rId18"/>
    <p:sldId id="274" r:id="rId19"/>
    <p:sldId id="270" r:id="rId20"/>
    <p:sldId id="275" r:id="rId21"/>
    <p:sldId id="276" r:id="rId22"/>
    <p:sldId id="277" r:id="rId23"/>
    <p:sldId id="278" r:id="rId24"/>
    <p:sldId id="279" r:id="rId25"/>
    <p:sldId id="280" r:id="rId26"/>
    <p:sldId id="281" r:id="rId27"/>
    <p:sldId id="282" r:id="rId28"/>
    <p:sldId id="283" r:id="rId29"/>
    <p:sldId id="285"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4/29/2015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4/29/2015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4/29/2015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4/29/2015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4/29/2015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4/29/2015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4/29/2015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rmAutofit/>
          </a:bodyPr>
          <a:lstStyle/>
          <a:p>
            <a:r>
              <a:rPr lang="en-US" sz="8000" dirty="0" smtClean="0"/>
              <a:t>Daniel 9:1-</a:t>
            </a:r>
            <a:endParaRPr lang="en-US" sz="8000" dirty="0"/>
          </a:p>
        </p:txBody>
      </p:sp>
      <p:sp>
        <p:nvSpPr>
          <p:cNvPr id="3" name="Subtitle 2"/>
          <p:cNvSpPr>
            <a:spLocks noGrp="1"/>
          </p:cNvSpPr>
          <p:nvPr>
            <p:ph type="subTitle" idx="1"/>
          </p:nvPr>
        </p:nvSpPr>
        <p:spPr>
          <a:xfrm>
            <a:off x="76200" y="1544812"/>
            <a:ext cx="8991600" cy="1752600"/>
          </a:xfrm>
        </p:spPr>
        <p:txBody>
          <a:bodyPr>
            <a:noAutofit/>
          </a:bodyPr>
          <a:lstStyle/>
          <a:p>
            <a:r>
              <a:rPr lang="en-US" sz="5600" b="1" dirty="0" smtClean="0">
                <a:effectLst>
                  <a:outerShdw blurRad="38100" dist="38100" dir="2700000" algn="tl">
                    <a:srgbClr val="000000">
                      <a:alpha val="43137"/>
                    </a:srgbClr>
                  </a:outerShdw>
                </a:effectLst>
              </a:rPr>
              <a:t>April 29, 2015</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1050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Peter 1:21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the prophecy came not in old time by the will of man: but holy men of God </a:t>
            </a:r>
            <a:r>
              <a:rPr lang="en-US" sz="5400" b="1" dirty="0" err="1">
                <a:effectLst>
                  <a:outerShdw blurRad="38100" dist="38100" dir="2700000" algn="tl">
                    <a:srgbClr val="000000">
                      <a:alpha val="43137"/>
                    </a:srgbClr>
                  </a:outerShdw>
                </a:effectLst>
              </a:rPr>
              <a:t>spake</a:t>
            </a:r>
            <a:r>
              <a:rPr lang="en-US" sz="5400" b="1" dirty="0">
                <a:effectLst>
                  <a:outerShdw blurRad="38100" dist="38100" dir="2700000" algn="tl">
                    <a:srgbClr val="000000">
                      <a:alpha val="43137"/>
                    </a:srgbClr>
                  </a:outerShdw>
                </a:effectLst>
              </a:rPr>
              <a:t> </a:t>
            </a:r>
            <a:r>
              <a:rPr lang="en-US" sz="5400" b="1" i="1" dirty="0">
                <a:effectLst>
                  <a:outerShdw blurRad="38100" dist="38100" dir="2700000" algn="tl">
                    <a:srgbClr val="000000">
                      <a:alpha val="43137"/>
                    </a:srgbClr>
                  </a:outerShdw>
                </a:effectLst>
              </a:rPr>
              <a:t>as they were</a:t>
            </a:r>
            <a:r>
              <a:rPr lang="en-US" sz="5400" b="1" dirty="0">
                <a:effectLst>
                  <a:outerShdw blurRad="38100" dist="38100" dir="2700000" algn="tl">
                    <a:srgbClr val="000000">
                      <a:alpha val="43137"/>
                    </a:srgbClr>
                  </a:outerShdw>
                </a:effectLst>
              </a:rPr>
              <a:t> moved by the Holy Ghost.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6254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Peter 1:10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Of which salvation the prophets have enquired and searched diligently, who prophesied of the grace </a:t>
            </a:r>
            <a:r>
              <a:rPr lang="en-US" sz="5400" b="1" i="1" dirty="0">
                <a:effectLst>
                  <a:outerShdw blurRad="38100" dist="38100" dir="2700000" algn="tl">
                    <a:srgbClr val="000000">
                      <a:alpha val="43137"/>
                    </a:srgbClr>
                  </a:outerShdw>
                </a:effectLst>
              </a:rPr>
              <a:t>that should come</a:t>
            </a:r>
            <a:r>
              <a:rPr lang="en-US" sz="5400" b="1" dirty="0">
                <a:effectLst>
                  <a:outerShdw blurRad="38100" dist="38100" dir="2700000" algn="tl">
                    <a:srgbClr val="000000">
                      <a:alpha val="43137"/>
                    </a:srgbClr>
                  </a:outerShdw>
                </a:effectLst>
              </a:rPr>
              <a:t> unto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732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Peter 1:11</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900" b="1" dirty="0">
                <a:effectLst>
                  <a:outerShdw blurRad="38100" dist="38100" dir="2700000" algn="tl">
                    <a:srgbClr val="000000">
                      <a:alpha val="43137"/>
                    </a:srgbClr>
                  </a:outerShdw>
                </a:effectLst>
              </a:rPr>
              <a:t>Searching what, or what manner of time the Spirit of Christ which was in them did signify, when it testified beforehand the sufferings of Christ, and the glory that should follow.</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9446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Peter 1:12a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400" b="1" dirty="0">
                <a:effectLst>
                  <a:outerShdw blurRad="38100" dist="38100" dir="2700000" algn="tl">
                    <a:srgbClr val="000000">
                      <a:alpha val="43137"/>
                    </a:srgbClr>
                  </a:outerShdw>
                </a:effectLst>
              </a:rPr>
              <a:t>Unto whom it was revealed, that not unto themselves, but unto us they did minister the things,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4703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Peter 1:12b</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lvl="0" indent="0">
              <a:buClr>
                <a:srgbClr val="6EA0B0"/>
              </a:buClr>
              <a:buNone/>
            </a:pPr>
            <a:r>
              <a:rPr lang="en-US" sz="4900" b="1" dirty="0">
                <a:solidFill>
                  <a:prstClr val="white"/>
                </a:solidFill>
                <a:effectLst>
                  <a:outerShdw blurRad="38100" dist="38100" dir="2700000" algn="tl">
                    <a:srgbClr val="000000">
                      <a:alpha val="43137"/>
                    </a:srgbClr>
                  </a:outerShdw>
                </a:effectLst>
              </a:rPr>
              <a:t>which are now reported unto you by them that have preached the gospel unto you with the Holy Ghost sent down from heaven; which things the angels desire to look into</a:t>
            </a:r>
            <a:r>
              <a:rPr lang="en-US" sz="4900" b="1" dirty="0" smtClean="0">
                <a:solidFill>
                  <a:prstClr val="white"/>
                </a:solidFill>
                <a:effectLst>
                  <a:outerShdw blurRad="38100" dist="38100" dir="2700000" algn="tl">
                    <a:srgbClr val="000000">
                      <a:alpha val="43137"/>
                    </a:srgbClr>
                  </a:outerShdw>
                </a:effectLst>
              </a:rPr>
              <a:t>.</a:t>
            </a:r>
            <a:endParaRPr lang="en-US" sz="49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9177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In the first year of Darius the son of Ahasuerus, of the seed of the Medes, which was made king over the realm of the Chaldeans;</a:t>
            </a:r>
          </a:p>
        </p:txBody>
      </p:sp>
    </p:spTree>
    <p:extLst>
      <p:ext uri="{BB962C8B-B14F-4D97-AF65-F5344CB8AC3E}">
        <p14:creationId xmlns:p14="http://schemas.microsoft.com/office/powerpoint/2010/main" val="395338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400" b="1" dirty="0">
                <a:effectLst>
                  <a:outerShdw blurRad="38100" dist="38100" dir="2700000" algn="tl">
                    <a:srgbClr val="000000">
                      <a:alpha val="43137"/>
                    </a:srgbClr>
                  </a:outerShdw>
                </a:effectLst>
              </a:rPr>
              <a:t>In the first year of his reign I Daniel understood by books the number of the years, whereof the word of the LORD came to Jeremiah the prophet, </a:t>
            </a:r>
          </a:p>
        </p:txBody>
      </p:sp>
    </p:spTree>
    <p:extLst>
      <p:ext uri="{BB962C8B-B14F-4D97-AF65-F5344CB8AC3E}">
        <p14:creationId xmlns:p14="http://schemas.microsoft.com/office/powerpoint/2010/main" val="1848178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that he would accomplish seventy years in the desolations of Jerusalem</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9553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 set my face unto the Lord God, to seek by prayer and supplications, with fasting, and sackcloth, and ashes: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2058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Daniel Prompted to Pray</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5112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In the first year of Darius the son of Ahasuerus, of the seed of the Medes, which was made king over the realm of the Chaldeans;</a:t>
            </a:r>
          </a:p>
        </p:txBody>
      </p:sp>
    </p:spTree>
    <p:extLst>
      <p:ext uri="{BB962C8B-B14F-4D97-AF65-F5344CB8AC3E}">
        <p14:creationId xmlns:p14="http://schemas.microsoft.com/office/powerpoint/2010/main" val="2754845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Jeremiah 25:11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this whole land shall be a desolation,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an astonishment; and these nations shall serve the king of Babylon seventy years.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0400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Jeremiah 25:12a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it shall come to pass, when seventy years are accomplished, </a:t>
            </a:r>
            <a:r>
              <a:rPr lang="en-US" sz="5400" b="1" i="1" dirty="0">
                <a:effectLst>
                  <a:outerShdw blurRad="38100" dist="38100" dir="2700000" algn="tl">
                    <a:srgbClr val="000000">
                      <a:alpha val="43137"/>
                    </a:srgbClr>
                  </a:outerShdw>
                </a:effectLst>
              </a:rPr>
              <a:t>that</a:t>
            </a:r>
            <a:r>
              <a:rPr lang="en-US" sz="5400" b="1" dirty="0">
                <a:effectLst>
                  <a:outerShdw blurRad="38100" dist="38100" dir="2700000" algn="tl">
                    <a:srgbClr val="000000">
                      <a:alpha val="43137"/>
                    </a:srgbClr>
                  </a:outerShdw>
                </a:effectLst>
              </a:rPr>
              <a:t> I will punish the king of Babylon, and that nation, </a:t>
            </a:r>
            <a:r>
              <a:rPr lang="en-US" sz="5400" b="1" dirty="0" err="1">
                <a:effectLst>
                  <a:outerShdw blurRad="38100" dist="38100" dir="2700000" algn="tl">
                    <a:srgbClr val="000000">
                      <a:alpha val="43137"/>
                    </a:srgbClr>
                  </a:outerShdw>
                </a:effectLst>
              </a:rPr>
              <a:t>saith</a:t>
            </a:r>
            <a:r>
              <a:rPr lang="en-US" sz="5400" b="1" dirty="0">
                <a:effectLst>
                  <a:outerShdw blurRad="38100" dist="38100" dir="2700000" algn="tl">
                    <a:srgbClr val="000000">
                      <a:alpha val="43137"/>
                    </a:srgbClr>
                  </a:outerShdw>
                </a:effectLst>
              </a:rPr>
              <a:t> the LORD,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3324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Jeremiah 25:12b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for their iniquity, and the land of the Chaldeans, and will make it perpetual desolations</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5301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Jeremiah 25:13</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900" b="1" dirty="0">
                <a:effectLst>
                  <a:outerShdw blurRad="38100" dist="38100" dir="2700000" algn="tl">
                    <a:srgbClr val="000000">
                      <a:alpha val="43137"/>
                    </a:srgbClr>
                  </a:outerShdw>
                </a:effectLst>
              </a:rPr>
              <a:t>And I will bring upon that land all my words which I have pronounced against it, </a:t>
            </a:r>
            <a:r>
              <a:rPr lang="en-US" sz="4900" b="1" i="1" dirty="0">
                <a:effectLst>
                  <a:outerShdw blurRad="38100" dist="38100" dir="2700000" algn="tl">
                    <a:srgbClr val="000000">
                      <a:alpha val="43137"/>
                    </a:srgbClr>
                  </a:outerShdw>
                </a:effectLst>
              </a:rPr>
              <a:t>even</a:t>
            </a:r>
            <a:r>
              <a:rPr lang="en-US" sz="4900" b="1" dirty="0">
                <a:effectLst>
                  <a:outerShdw blurRad="38100" dist="38100" dir="2700000" algn="tl">
                    <a:srgbClr val="000000">
                      <a:alpha val="43137"/>
                    </a:srgbClr>
                  </a:outerShdw>
                </a:effectLst>
              </a:rPr>
              <a:t> all that is written in this book, which Jeremiah hath prophesied against all the nations.</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4685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Jeremiah 29:10</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900" b="1" dirty="0">
                <a:effectLst>
                  <a:outerShdw blurRad="38100" dist="38100" dir="2700000" algn="tl">
                    <a:srgbClr val="000000">
                      <a:alpha val="43137"/>
                    </a:srgbClr>
                  </a:outerShdw>
                </a:effectLst>
              </a:rPr>
              <a:t>For thus </a:t>
            </a:r>
            <a:r>
              <a:rPr lang="en-US" sz="4900" b="1" dirty="0" err="1">
                <a:effectLst>
                  <a:outerShdw blurRad="38100" dist="38100" dir="2700000" algn="tl">
                    <a:srgbClr val="000000">
                      <a:alpha val="43137"/>
                    </a:srgbClr>
                  </a:outerShdw>
                </a:effectLst>
              </a:rPr>
              <a:t>saith</a:t>
            </a:r>
            <a:r>
              <a:rPr lang="en-US" sz="4900" b="1" dirty="0">
                <a:effectLst>
                  <a:outerShdw blurRad="38100" dist="38100" dir="2700000" algn="tl">
                    <a:srgbClr val="000000">
                      <a:alpha val="43137"/>
                    </a:srgbClr>
                  </a:outerShdw>
                </a:effectLst>
              </a:rPr>
              <a:t> the LORD, That after seventy years be accomplished at Babylon I will visit you, and perform my good word toward you, in causing you to return to this place.</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2612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Autofit/>
          </a:bodyPr>
          <a:lstStyle/>
          <a:p>
            <a:r>
              <a:rPr lang="en-US" sz="7200" dirty="0" smtClean="0"/>
              <a:t>2 Chronicles 36:19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200" b="1" dirty="0">
                <a:effectLst>
                  <a:outerShdw blurRad="38100" dist="38100" dir="2700000" algn="tl">
                    <a:srgbClr val="000000">
                      <a:alpha val="43137"/>
                    </a:srgbClr>
                  </a:outerShdw>
                </a:effectLst>
              </a:rPr>
              <a:t>And they burnt the house of God, and brake down the wall of Jerusalem, and burnt all the palaces thereof with fire, and destroyed all the goodly vessels thereof.</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2790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Autofit/>
          </a:bodyPr>
          <a:lstStyle/>
          <a:p>
            <a:r>
              <a:rPr lang="en-US" sz="7200" dirty="0" smtClean="0"/>
              <a:t>2 Chronicles 36:20</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300" b="1" dirty="0">
                <a:effectLst>
                  <a:outerShdw blurRad="38100" dist="38100" dir="2700000" algn="tl">
                    <a:srgbClr val="000000">
                      <a:alpha val="43137"/>
                    </a:srgbClr>
                  </a:outerShdw>
                </a:effectLst>
              </a:rPr>
              <a:t>And them that had escaped from the sword carried he away to Babylon; where they were servants to him and his sons until the reign of the kingdom of Persia:</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174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Autofit/>
          </a:bodyPr>
          <a:lstStyle/>
          <a:p>
            <a:r>
              <a:rPr lang="en-US" sz="7200" dirty="0" smtClean="0"/>
              <a:t>2 Chronicles 36:21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To fulfil the word of the LORD by the mouth of Jeremiah, until the land had enjoyed her </a:t>
            </a:r>
            <a:r>
              <a:rPr lang="en-US" sz="4800" b="1" dirty="0" err="1">
                <a:effectLst>
                  <a:outerShdw blurRad="38100" dist="38100" dir="2700000" algn="tl">
                    <a:srgbClr val="000000">
                      <a:alpha val="43137"/>
                    </a:srgbClr>
                  </a:outerShdw>
                </a:effectLst>
              </a:rPr>
              <a:t>sabbaths</a:t>
            </a:r>
            <a:r>
              <a:rPr lang="en-US" sz="4800" b="1" dirty="0">
                <a:effectLst>
                  <a:outerShdw blurRad="38100" dist="38100" dir="2700000" algn="tl">
                    <a:srgbClr val="000000">
                      <a:alpha val="43137"/>
                    </a:srgbClr>
                  </a:outerShdw>
                </a:effectLst>
              </a:rPr>
              <a:t>: </a:t>
            </a:r>
            <a:r>
              <a:rPr lang="en-US" sz="4800" b="1" i="1" dirty="0">
                <a:effectLst>
                  <a:outerShdw blurRad="38100" dist="38100" dir="2700000" algn="tl">
                    <a:srgbClr val="000000">
                      <a:alpha val="43137"/>
                    </a:srgbClr>
                  </a:outerShdw>
                </a:effectLst>
              </a:rPr>
              <a:t>for</a:t>
            </a:r>
            <a:r>
              <a:rPr lang="en-US" sz="4800" b="1" dirty="0">
                <a:effectLst>
                  <a:outerShdw blurRad="38100" dist="38100" dir="2700000" algn="tl">
                    <a:srgbClr val="000000">
                      <a:alpha val="43137"/>
                    </a:srgbClr>
                  </a:outerShdw>
                </a:effectLst>
              </a:rPr>
              <a:t> as long as she lay desolate she kept </a:t>
            </a:r>
            <a:r>
              <a:rPr lang="en-US" sz="4800" b="1" dirty="0" err="1">
                <a:effectLst>
                  <a:outerShdw blurRad="38100" dist="38100" dir="2700000" algn="tl">
                    <a:srgbClr val="000000">
                      <a:alpha val="43137"/>
                    </a:srgbClr>
                  </a:outerShdw>
                </a:effectLst>
              </a:rPr>
              <a:t>sabbath</a:t>
            </a:r>
            <a:r>
              <a:rPr lang="en-US" sz="4800" b="1" dirty="0">
                <a:effectLst>
                  <a:outerShdw blurRad="38100" dist="38100" dir="2700000" algn="tl">
                    <a:srgbClr val="000000">
                      <a:alpha val="43137"/>
                    </a:srgbClr>
                  </a:outerShdw>
                </a:effectLst>
              </a:rPr>
              <a:t>, to fulfil threescore and ten years.</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3931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7200" b="1" dirty="0">
                <a:effectLst>
                  <a:outerShdw blurRad="38100" dist="38100" dir="2700000" algn="tl">
                    <a:srgbClr val="000000">
                      <a:alpha val="43137"/>
                    </a:srgbClr>
                  </a:outerShdw>
                </a:effectLst>
              </a:rPr>
              <a:t>Daniel’s Preparation of Prayer</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5261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 set my face unto the Lord God, to seek by prayer and supplications, with fasting, and sackcloth, and ashes: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2632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400" b="1" dirty="0">
                <a:effectLst>
                  <a:outerShdw blurRad="38100" dist="38100" dir="2700000" algn="tl">
                    <a:srgbClr val="000000">
                      <a:alpha val="43137"/>
                    </a:srgbClr>
                  </a:outerShdw>
                </a:effectLst>
              </a:rPr>
              <a:t>In the first year of his reign I Daniel understood by books the number of the years, whereof the word of the LORD came to Jeremiah the prophet, </a:t>
            </a:r>
          </a:p>
        </p:txBody>
      </p:sp>
    </p:spTree>
    <p:extLst>
      <p:ext uri="{BB962C8B-B14F-4D97-AF65-F5344CB8AC3E}">
        <p14:creationId xmlns:p14="http://schemas.microsoft.com/office/powerpoint/2010/main" val="2796044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7200" b="1" dirty="0">
                <a:effectLst>
                  <a:outerShdw blurRad="38100" dist="38100" dir="2700000" algn="tl">
                    <a:srgbClr val="000000">
                      <a:alpha val="43137"/>
                    </a:srgbClr>
                  </a:outerShdw>
                </a:effectLst>
              </a:rPr>
              <a:t>Daniel’s Preface to His Prayer</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7289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9:4</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600" b="1" dirty="0">
                <a:effectLst>
                  <a:outerShdw blurRad="38100" dist="38100" dir="2700000" algn="tl">
                    <a:srgbClr val="000000">
                      <a:alpha val="43137"/>
                    </a:srgbClr>
                  </a:outerShdw>
                </a:effectLst>
              </a:rPr>
              <a:t>And I prayed unto the LORD my God, and made my confession, and said, O Lord, the great and dreadful God, keeping the covenant and mercy to them that love him, and to them that keep his commandments;</a:t>
            </a:r>
            <a:endParaRPr lang="en-US" sz="4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07479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5257800"/>
          </a:xfrm>
        </p:spPr>
        <p:txBody>
          <a:bodyPr>
            <a:normAutofit/>
          </a:bodyPr>
          <a:lstStyle/>
          <a:p>
            <a:pPr marL="36576" indent="0" algn="ctr">
              <a:buNone/>
            </a:pPr>
            <a:r>
              <a:rPr lang="en-US" sz="7200" b="1" dirty="0">
                <a:effectLst>
                  <a:outerShdw blurRad="38100" dist="38100" dir="2700000" algn="tl">
                    <a:srgbClr val="000000">
                      <a:alpha val="43137"/>
                    </a:srgbClr>
                  </a:outerShdw>
                </a:effectLst>
              </a:rPr>
              <a:t>Daniel’s Penitent Prayer</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9616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200" b="1" dirty="0">
                <a:effectLst>
                  <a:outerShdw blurRad="38100" dist="38100" dir="2700000" algn="tl">
                    <a:srgbClr val="000000">
                      <a:alpha val="43137"/>
                    </a:srgbClr>
                  </a:outerShdw>
                </a:effectLst>
              </a:rPr>
              <a:t>We have sinned, and have committed iniquity, and have done wickedly, and have rebelled, even by departing from thy precepts and from thy judgments:</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0072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9:6</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000" b="1" dirty="0">
                <a:effectLst>
                  <a:outerShdw blurRad="38100" dist="38100" dir="2700000" algn="tl">
                    <a:srgbClr val="000000">
                      <a:alpha val="43137"/>
                    </a:srgbClr>
                  </a:outerShdw>
                </a:effectLst>
              </a:rPr>
              <a:t>Neither have we hearkened unto thy servants the prophets, which </a:t>
            </a:r>
            <a:r>
              <a:rPr lang="en-US" sz="5000" b="1" dirty="0" err="1">
                <a:effectLst>
                  <a:outerShdw blurRad="38100" dist="38100" dir="2700000" algn="tl">
                    <a:srgbClr val="000000">
                      <a:alpha val="43137"/>
                    </a:srgbClr>
                  </a:outerShdw>
                </a:effectLst>
              </a:rPr>
              <a:t>spake</a:t>
            </a:r>
            <a:r>
              <a:rPr lang="en-US" sz="5000" b="1" dirty="0">
                <a:effectLst>
                  <a:outerShdw blurRad="38100" dist="38100" dir="2700000" algn="tl">
                    <a:srgbClr val="000000">
                      <a:alpha val="43137"/>
                    </a:srgbClr>
                  </a:outerShdw>
                </a:effectLst>
              </a:rPr>
              <a:t> in thy name to our kings, our princes, and our fathers, and to all the people of the land.</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64833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9:7a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900" b="1" dirty="0">
                <a:effectLst>
                  <a:outerShdw blurRad="38100" dist="38100" dir="2700000" algn="tl">
                    <a:srgbClr val="000000">
                      <a:alpha val="43137"/>
                    </a:srgbClr>
                  </a:outerShdw>
                </a:effectLst>
              </a:rPr>
              <a:t>O Lord, righteousness </a:t>
            </a:r>
            <a:r>
              <a:rPr lang="en-US" sz="4900" b="1" i="1" dirty="0" err="1">
                <a:effectLst>
                  <a:outerShdw blurRad="38100" dist="38100" dir="2700000" algn="tl">
                    <a:srgbClr val="000000">
                      <a:alpha val="43137"/>
                    </a:srgbClr>
                  </a:outerShdw>
                </a:effectLst>
              </a:rPr>
              <a:t>belongeth</a:t>
            </a:r>
            <a:r>
              <a:rPr lang="en-US" sz="4900" b="1" dirty="0">
                <a:effectLst>
                  <a:outerShdw blurRad="38100" dist="38100" dir="2700000" algn="tl">
                    <a:srgbClr val="000000">
                      <a:alpha val="43137"/>
                    </a:srgbClr>
                  </a:outerShdw>
                </a:effectLst>
              </a:rPr>
              <a:t> unto thee, but unto us </a:t>
            </a:r>
            <a:r>
              <a:rPr lang="en-US" sz="4900" b="1" i="1" u="sng" dirty="0">
                <a:effectLst>
                  <a:outerShdw blurRad="38100" dist="38100" dir="2700000" algn="tl">
                    <a:srgbClr val="000000">
                      <a:alpha val="43137"/>
                    </a:srgbClr>
                  </a:outerShdw>
                </a:effectLst>
              </a:rPr>
              <a:t>confusion of faces</a:t>
            </a:r>
            <a:r>
              <a:rPr lang="en-US" sz="4900" b="1" dirty="0">
                <a:effectLst>
                  <a:outerShdw blurRad="38100" dist="38100" dir="2700000" algn="tl">
                    <a:srgbClr val="000000">
                      <a:alpha val="43137"/>
                    </a:srgbClr>
                  </a:outerShdw>
                </a:effectLst>
              </a:rPr>
              <a:t>, as at this day; to the men of Judah, and to the inhabitants of Jerusalem, and unto all Israel</a:t>
            </a:r>
            <a:r>
              <a:rPr lang="en-US" sz="4900" b="1" dirty="0" smtClean="0">
                <a:effectLst>
                  <a:outerShdw blurRad="38100" dist="38100" dir="2700000" algn="tl">
                    <a:srgbClr val="000000">
                      <a:alpha val="43137"/>
                    </a:srgbClr>
                  </a:outerShdw>
                </a:effectLst>
              </a:rPr>
              <a:t>,</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98366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9:7b</a:t>
            </a:r>
            <a:endParaRPr lang="en-US" sz="7200" dirty="0"/>
          </a:p>
        </p:txBody>
      </p:sp>
      <p:sp>
        <p:nvSpPr>
          <p:cNvPr id="3" name="Content Placeholder 2"/>
          <p:cNvSpPr>
            <a:spLocks noGrp="1"/>
          </p:cNvSpPr>
          <p:nvPr>
            <p:ph idx="1"/>
          </p:nvPr>
        </p:nvSpPr>
        <p:spPr>
          <a:xfrm>
            <a:off x="76200" y="1600200"/>
            <a:ext cx="8991600" cy="5257800"/>
          </a:xfrm>
        </p:spPr>
        <p:txBody>
          <a:bodyPr>
            <a:normAutofit fontScale="92500" lnSpcReduction="10000"/>
          </a:bodyPr>
          <a:lstStyle/>
          <a:p>
            <a:pPr marL="36576" lvl="0" indent="0">
              <a:buClr>
                <a:srgbClr val="6EA0B0"/>
              </a:buClr>
              <a:buNone/>
            </a:pPr>
            <a:r>
              <a:rPr lang="en-US" sz="5500" b="1" i="1" dirty="0">
                <a:solidFill>
                  <a:prstClr val="white"/>
                </a:solidFill>
                <a:effectLst>
                  <a:outerShdw blurRad="38100" dist="38100" dir="2700000" algn="tl">
                    <a:srgbClr val="000000">
                      <a:alpha val="43137"/>
                    </a:srgbClr>
                  </a:outerShdw>
                </a:effectLst>
              </a:rPr>
              <a:t>that are</a:t>
            </a:r>
            <a:r>
              <a:rPr lang="en-US" sz="5500" b="1" dirty="0">
                <a:solidFill>
                  <a:prstClr val="white"/>
                </a:solidFill>
                <a:effectLst>
                  <a:outerShdw blurRad="38100" dist="38100" dir="2700000" algn="tl">
                    <a:srgbClr val="000000">
                      <a:alpha val="43137"/>
                    </a:srgbClr>
                  </a:outerShdw>
                </a:effectLst>
              </a:rPr>
              <a:t> near, and </a:t>
            </a:r>
            <a:r>
              <a:rPr lang="en-US" sz="5500" b="1" i="1" dirty="0">
                <a:solidFill>
                  <a:prstClr val="white"/>
                </a:solidFill>
                <a:effectLst>
                  <a:outerShdw blurRad="38100" dist="38100" dir="2700000" algn="tl">
                    <a:srgbClr val="000000">
                      <a:alpha val="43137"/>
                    </a:srgbClr>
                  </a:outerShdw>
                </a:effectLst>
              </a:rPr>
              <a:t>that are</a:t>
            </a:r>
            <a:r>
              <a:rPr lang="en-US" sz="5500" b="1" dirty="0">
                <a:solidFill>
                  <a:prstClr val="white"/>
                </a:solidFill>
                <a:effectLst>
                  <a:outerShdw blurRad="38100" dist="38100" dir="2700000" algn="tl">
                    <a:srgbClr val="000000">
                      <a:alpha val="43137"/>
                    </a:srgbClr>
                  </a:outerShdw>
                </a:effectLst>
              </a:rPr>
              <a:t> far off, through all the countries whither thou hast driven them, because of their trespass that they have trespassed against thee.</a:t>
            </a:r>
          </a:p>
          <a:p>
            <a:endParaRPr lang="en-US" dirty="0"/>
          </a:p>
        </p:txBody>
      </p:sp>
    </p:spTree>
    <p:extLst>
      <p:ext uri="{BB962C8B-B14F-4D97-AF65-F5344CB8AC3E}">
        <p14:creationId xmlns:p14="http://schemas.microsoft.com/office/powerpoint/2010/main" val="11506711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O Lord, to us </a:t>
            </a:r>
            <a:r>
              <a:rPr lang="en-US" sz="5400" b="1" i="1" dirty="0" err="1">
                <a:effectLst>
                  <a:outerShdw blurRad="38100" dist="38100" dir="2700000" algn="tl">
                    <a:srgbClr val="000000">
                      <a:alpha val="43137"/>
                    </a:srgbClr>
                  </a:outerShdw>
                </a:effectLst>
              </a:rPr>
              <a:t>belongeth</a:t>
            </a:r>
            <a:r>
              <a:rPr lang="en-US" sz="5400" b="1" dirty="0">
                <a:effectLst>
                  <a:outerShdw blurRad="38100" dist="38100" dir="2700000" algn="tl">
                    <a:srgbClr val="000000">
                      <a:alpha val="43137"/>
                    </a:srgbClr>
                  </a:outerShdw>
                </a:effectLst>
              </a:rPr>
              <a:t> </a:t>
            </a:r>
            <a:r>
              <a:rPr lang="en-US" sz="5400" b="1" i="1" u="sng" dirty="0">
                <a:effectLst>
                  <a:outerShdw blurRad="38100" dist="38100" dir="2700000" algn="tl">
                    <a:srgbClr val="000000">
                      <a:alpha val="43137"/>
                    </a:srgbClr>
                  </a:outerShdw>
                </a:effectLst>
              </a:rPr>
              <a:t>confusion of face</a:t>
            </a:r>
            <a:r>
              <a:rPr lang="en-US" sz="5400" b="1" dirty="0">
                <a:effectLst>
                  <a:outerShdw blurRad="38100" dist="38100" dir="2700000" algn="tl">
                    <a:srgbClr val="000000">
                      <a:alpha val="43137"/>
                    </a:srgbClr>
                  </a:outerShdw>
                </a:effectLst>
              </a:rPr>
              <a:t>, to our kings, to our princes, and to our fathers, because we have sinned against thee.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1681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To the Lord our God </a:t>
            </a:r>
            <a:r>
              <a:rPr lang="en-US" sz="5400" b="1" i="1" dirty="0">
                <a:effectLst>
                  <a:outerShdw blurRad="38100" dist="38100" dir="2700000" algn="tl">
                    <a:srgbClr val="000000">
                      <a:alpha val="43137"/>
                    </a:srgbClr>
                  </a:outerShdw>
                </a:effectLst>
              </a:rPr>
              <a:t>belong</a:t>
            </a:r>
            <a:r>
              <a:rPr lang="en-US" sz="5400" b="1" dirty="0">
                <a:effectLst>
                  <a:outerShdw blurRad="38100" dist="38100" dir="2700000" algn="tl">
                    <a:srgbClr val="000000">
                      <a:alpha val="43137"/>
                    </a:srgbClr>
                  </a:outerShdw>
                </a:effectLst>
              </a:rPr>
              <a:t> mercies and </a:t>
            </a:r>
            <a:r>
              <a:rPr lang="en-US" sz="5400" b="1" dirty="0" err="1">
                <a:effectLst>
                  <a:outerShdw blurRad="38100" dist="38100" dir="2700000" algn="tl">
                    <a:srgbClr val="000000">
                      <a:alpha val="43137"/>
                    </a:srgbClr>
                  </a:outerShdw>
                </a:effectLst>
              </a:rPr>
              <a:t>forgivenesses</a:t>
            </a:r>
            <a:r>
              <a:rPr lang="en-US" sz="5400" b="1" dirty="0">
                <a:effectLst>
                  <a:outerShdw blurRad="38100" dist="38100" dir="2700000" algn="tl">
                    <a:srgbClr val="000000">
                      <a:alpha val="43137"/>
                    </a:srgbClr>
                  </a:outerShdw>
                </a:effectLst>
              </a:rPr>
              <a:t>, though we have rebelled against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5980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9:10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Neither have we obeyed the voice of the LORD our God, to walk in his laws, which he set before us by his servants the prophets.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4121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that he would accomplish seventy years in the desolations of Jerusalem</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6787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Exodus 24:7</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300" b="1" dirty="0">
                <a:effectLst>
                  <a:outerShdw blurRad="38100" dist="38100" dir="2700000" algn="tl">
                    <a:srgbClr val="000000">
                      <a:alpha val="43137"/>
                    </a:srgbClr>
                  </a:outerShdw>
                </a:effectLst>
              </a:rPr>
              <a:t>And he took the book of the covenant, and read in the audience of the people: and they said, All that the LORD hath said will we do, and be obedient.</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6640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Exodus 24:8</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900" b="1" dirty="0">
                <a:effectLst>
                  <a:outerShdw blurRad="38100" dist="38100" dir="2700000" algn="tl">
                    <a:srgbClr val="000000">
                      <a:alpha val="43137"/>
                    </a:srgbClr>
                  </a:outerShdw>
                </a:effectLst>
              </a:rPr>
              <a:t>And Moses took the blood, and sprinkled </a:t>
            </a:r>
            <a:r>
              <a:rPr lang="en-US" sz="4900" b="1" i="1" dirty="0">
                <a:effectLst>
                  <a:outerShdw blurRad="38100" dist="38100" dir="2700000" algn="tl">
                    <a:srgbClr val="000000">
                      <a:alpha val="43137"/>
                    </a:srgbClr>
                  </a:outerShdw>
                </a:effectLst>
              </a:rPr>
              <a:t>it</a:t>
            </a:r>
            <a:r>
              <a:rPr lang="en-US" sz="4900" b="1" dirty="0">
                <a:effectLst>
                  <a:outerShdw blurRad="38100" dist="38100" dir="2700000" algn="tl">
                    <a:srgbClr val="000000">
                      <a:alpha val="43137"/>
                    </a:srgbClr>
                  </a:outerShdw>
                </a:effectLst>
              </a:rPr>
              <a:t> on the people, and said, Behold the blood of the covenant, which the LORD hath made with you concerning all these words.</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67021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Jeremiah 31:3</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200" b="1" dirty="0">
                <a:effectLst>
                  <a:outerShdw blurRad="38100" dist="38100" dir="2700000" algn="tl">
                    <a:srgbClr val="000000">
                      <a:alpha val="43137"/>
                    </a:srgbClr>
                  </a:outerShdw>
                </a:effectLst>
              </a:rPr>
              <a:t>The LORD hath appeared of old unto me, </a:t>
            </a:r>
            <a:r>
              <a:rPr lang="en-US" sz="5200" b="1" i="1" dirty="0">
                <a:effectLst>
                  <a:outerShdw blurRad="38100" dist="38100" dir="2700000" algn="tl">
                    <a:srgbClr val="000000">
                      <a:alpha val="43137"/>
                    </a:srgbClr>
                  </a:outerShdw>
                </a:effectLst>
              </a:rPr>
              <a:t>saying</a:t>
            </a:r>
            <a:r>
              <a:rPr lang="en-US" sz="5200" b="1" dirty="0">
                <a:effectLst>
                  <a:outerShdw blurRad="38100" dist="38100" dir="2700000" algn="tl">
                    <a:srgbClr val="000000">
                      <a:alpha val="43137"/>
                    </a:srgbClr>
                  </a:outerShdw>
                </a:effectLst>
              </a:rPr>
              <a:t>, Yea, I have loved thee with an everlasting love: therefore with </a:t>
            </a:r>
            <a:r>
              <a:rPr lang="en-US" sz="5200" b="1" dirty="0" err="1">
                <a:effectLst>
                  <a:outerShdw blurRad="38100" dist="38100" dir="2700000" algn="tl">
                    <a:srgbClr val="000000">
                      <a:alpha val="43137"/>
                    </a:srgbClr>
                  </a:outerShdw>
                </a:effectLst>
              </a:rPr>
              <a:t>lovingkindness</a:t>
            </a:r>
            <a:r>
              <a:rPr lang="en-US" sz="5200" b="1" dirty="0">
                <a:effectLst>
                  <a:outerShdw blurRad="38100" dist="38100" dir="2700000" algn="tl">
                    <a:srgbClr val="000000">
                      <a:alpha val="43137"/>
                    </a:srgbClr>
                  </a:outerShdw>
                </a:effectLst>
              </a:rPr>
              <a:t> have I drawn thee.</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9055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John 1:9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If we confess our sins, he is faithful and just to forgive us </a:t>
            </a:r>
            <a:r>
              <a:rPr lang="en-US" sz="5400" b="1" i="1" dirty="0">
                <a:effectLst>
                  <a:outerShdw blurRad="38100" dist="38100" dir="2700000" algn="tl">
                    <a:srgbClr val="000000">
                      <a:alpha val="43137"/>
                    </a:srgbClr>
                  </a:outerShdw>
                </a:effectLst>
              </a:rPr>
              <a:t>our</a:t>
            </a:r>
            <a:r>
              <a:rPr lang="en-US" sz="5400" b="1" dirty="0">
                <a:effectLst>
                  <a:outerShdw blurRad="38100" dist="38100" dir="2700000" algn="tl">
                    <a:srgbClr val="000000">
                      <a:alpha val="43137"/>
                    </a:srgbClr>
                  </a:outerShdw>
                </a:effectLst>
              </a:rPr>
              <a:t> sins, and to cleanse us from all unrighteousness.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37315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9:11a</a:t>
            </a:r>
            <a:endParaRPr lang="en-US" sz="7200" dirty="0"/>
          </a:p>
        </p:txBody>
      </p:sp>
      <p:sp>
        <p:nvSpPr>
          <p:cNvPr id="3" name="Content Placeholder 2"/>
          <p:cNvSpPr>
            <a:spLocks noGrp="1"/>
          </p:cNvSpPr>
          <p:nvPr>
            <p:ph idx="1"/>
          </p:nvPr>
        </p:nvSpPr>
        <p:spPr>
          <a:xfrm>
            <a:off x="0" y="1600200"/>
            <a:ext cx="9067800" cy="5181600"/>
          </a:xfrm>
        </p:spPr>
        <p:txBody>
          <a:bodyPr>
            <a:noAutofit/>
          </a:bodyPr>
          <a:lstStyle/>
          <a:p>
            <a:pPr marL="36576" indent="0">
              <a:buNone/>
            </a:pPr>
            <a:r>
              <a:rPr lang="en-US" sz="5400" b="1" dirty="0">
                <a:effectLst>
                  <a:outerShdw blurRad="38100" dist="38100" dir="2700000" algn="tl">
                    <a:srgbClr val="000000">
                      <a:alpha val="43137"/>
                    </a:srgbClr>
                  </a:outerShdw>
                </a:effectLst>
              </a:rPr>
              <a:t>Yea, all Israel have transgressed thy law, even by departing, that they might not obey thy voice;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75589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9:11b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therefore the curse is poured upon us, and the oath that </a:t>
            </a:r>
            <a:r>
              <a:rPr lang="en-US" sz="5400" b="1" i="1" dirty="0">
                <a:solidFill>
                  <a:prstClr val="white"/>
                </a:solidFill>
                <a:effectLst>
                  <a:outerShdw blurRad="38100" dist="38100" dir="2700000" algn="tl">
                    <a:srgbClr val="000000">
                      <a:alpha val="43137"/>
                    </a:srgbClr>
                  </a:outerShdw>
                </a:effectLst>
              </a:rPr>
              <a:t>is</a:t>
            </a:r>
            <a:r>
              <a:rPr lang="en-US" sz="5400" b="1" dirty="0">
                <a:solidFill>
                  <a:prstClr val="white"/>
                </a:solidFill>
                <a:effectLst>
                  <a:outerShdw blurRad="38100" dist="38100" dir="2700000" algn="tl">
                    <a:srgbClr val="000000">
                      <a:alpha val="43137"/>
                    </a:srgbClr>
                  </a:outerShdw>
                </a:effectLst>
              </a:rPr>
              <a:t> written in the law of Moses the servant of God, because we have sinned against him</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53214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9:12a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he hath confirmed his words, which he </a:t>
            </a:r>
            <a:r>
              <a:rPr lang="en-US" sz="5400" b="1" dirty="0" err="1">
                <a:effectLst>
                  <a:outerShdw blurRad="38100" dist="38100" dir="2700000" algn="tl">
                    <a:srgbClr val="000000">
                      <a:alpha val="43137"/>
                    </a:srgbClr>
                  </a:outerShdw>
                </a:effectLst>
              </a:rPr>
              <a:t>spake</a:t>
            </a:r>
            <a:r>
              <a:rPr lang="en-US" sz="5400" b="1" dirty="0">
                <a:effectLst>
                  <a:outerShdw blurRad="38100" dist="38100" dir="2700000" algn="tl">
                    <a:srgbClr val="000000">
                      <a:alpha val="43137"/>
                    </a:srgbClr>
                  </a:outerShdw>
                </a:effectLst>
              </a:rPr>
              <a:t> against us, and against our judges that judged us, by bringing upon us a great evil</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51487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9:12b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for under the whole heaven hath not been done as hath been done upon Jerusalem</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50998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9:13</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900" b="1" dirty="0">
                <a:effectLst>
                  <a:outerShdw blurRad="38100" dist="38100" dir="2700000" algn="tl">
                    <a:srgbClr val="000000">
                      <a:alpha val="43137"/>
                    </a:srgbClr>
                  </a:outerShdw>
                </a:effectLst>
              </a:rPr>
              <a:t>As </a:t>
            </a:r>
            <a:r>
              <a:rPr lang="en-US" sz="4900" b="1" i="1" dirty="0">
                <a:effectLst>
                  <a:outerShdw blurRad="38100" dist="38100" dir="2700000" algn="tl">
                    <a:srgbClr val="000000">
                      <a:alpha val="43137"/>
                    </a:srgbClr>
                  </a:outerShdw>
                </a:effectLst>
              </a:rPr>
              <a:t>it is</a:t>
            </a:r>
            <a:r>
              <a:rPr lang="en-US" sz="4900" b="1" dirty="0">
                <a:effectLst>
                  <a:outerShdw blurRad="38100" dist="38100" dir="2700000" algn="tl">
                    <a:srgbClr val="000000">
                      <a:alpha val="43137"/>
                    </a:srgbClr>
                  </a:outerShdw>
                </a:effectLst>
              </a:rPr>
              <a:t> written in the law of Moses, all this evil is come upon us: yet made we not our prayer before the LORD our God, that we might turn from our iniquities, and understand thy truth.</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2772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9:14</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900" b="1" dirty="0">
                <a:effectLst>
                  <a:outerShdw blurRad="38100" dist="38100" dir="2700000" algn="tl">
                    <a:srgbClr val="000000">
                      <a:alpha val="43137"/>
                    </a:srgbClr>
                  </a:outerShdw>
                </a:effectLst>
              </a:rPr>
              <a:t>Therefore hath the LORD watched upon the evil, and brought it upon us: for the LORD our God </a:t>
            </a:r>
            <a:r>
              <a:rPr lang="en-US" sz="4900" b="1" i="1" dirty="0">
                <a:effectLst>
                  <a:outerShdw blurRad="38100" dist="38100" dir="2700000" algn="tl">
                    <a:srgbClr val="000000">
                      <a:alpha val="43137"/>
                    </a:srgbClr>
                  </a:outerShdw>
                </a:effectLst>
              </a:rPr>
              <a:t>is</a:t>
            </a:r>
            <a:r>
              <a:rPr lang="en-US" sz="4900" b="1" dirty="0">
                <a:effectLst>
                  <a:outerShdw blurRad="38100" dist="38100" dir="2700000" algn="tl">
                    <a:srgbClr val="000000">
                      <a:alpha val="43137"/>
                    </a:srgbClr>
                  </a:outerShdw>
                </a:effectLst>
              </a:rPr>
              <a:t> righteous in all his works which he doeth: for we obeyed not his voice.</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2280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 set my face unto the Lord God, to seek by prayer and supplications, with fasting, and sackcloth, and ashes: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72158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And now, O Lord our God, that hast brought thy people forth out of the land of Egypt with a mighty hand, and hast gotten thee renown, as at this day; we have sinned, we have done wickedly.</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78435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9:16a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300" b="1" dirty="0">
                <a:effectLst>
                  <a:outerShdw blurRad="38100" dist="38100" dir="2700000" algn="tl">
                    <a:srgbClr val="000000">
                      <a:alpha val="43137"/>
                    </a:srgbClr>
                  </a:outerShdw>
                </a:effectLst>
              </a:rPr>
              <a:t>O Lord, according to all thy righteousness, I beseech thee, let thine anger and thy fury be turned away from thy city Jerusalem, thy holy mountain</a:t>
            </a:r>
            <a:r>
              <a:rPr lang="en-US" sz="5300" b="1" dirty="0" smtClean="0">
                <a:effectLst>
                  <a:outerShdw blurRad="38100" dist="38100" dir="2700000" algn="tl">
                    <a:srgbClr val="000000">
                      <a:alpha val="43137"/>
                    </a:srgbClr>
                  </a:outerShdw>
                </a:effectLst>
              </a:rPr>
              <a:t>:</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7148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9:16b</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because for our sins, and for the iniquities of our fathers, Jerusalem and thy people </a:t>
            </a:r>
            <a:r>
              <a:rPr lang="en-US" sz="5400" b="1" i="1" dirty="0">
                <a:solidFill>
                  <a:prstClr val="white"/>
                </a:solidFill>
                <a:effectLst>
                  <a:outerShdw blurRad="38100" dist="38100" dir="2700000" algn="tl">
                    <a:srgbClr val="000000">
                      <a:alpha val="43137"/>
                    </a:srgbClr>
                  </a:outerShdw>
                </a:effectLst>
              </a:rPr>
              <a:t>are become</a:t>
            </a:r>
            <a:r>
              <a:rPr lang="en-US" sz="5400" b="1" dirty="0">
                <a:solidFill>
                  <a:prstClr val="white"/>
                </a:solidFill>
                <a:effectLst>
                  <a:outerShdw blurRad="38100" dist="38100" dir="2700000" algn="tl">
                    <a:srgbClr val="000000">
                      <a:alpha val="43137"/>
                    </a:srgbClr>
                  </a:outerShdw>
                </a:effectLst>
              </a:rPr>
              <a:t> a reproach to all </a:t>
            </a:r>
            <a:r>
              <a:rPr lang="en-US" sz="5400" b="1" i="1" dirty="0">
                <a:solidFill>
                  <a:prstClr val="white"/>
                </a:solidFill>
                <a:effectLst>
                  <a:outerShdw blurRad="38100" dist="38100" dir="2700000" algn="tl">
                    <a:srgbClr val="000000">
                      <a:alpha val="43137"/>
                    </a:srgbClr>
                  </a:outerShdw>
                </a:effectLst>
              </a:rPr>
              <a:t>that are</a:t>
            </a:r>
            <a:r>
              <a:rPr lang="en-US" sz="5400" b="1" dirty="0">
                <a:solidFill>
                  <a:prstClr val="white"/>
                </a:solidFill>
                <a:effectLst>
                  <a:outerShdw blurRad="38100" dist="38100" dir="2700000" algn="tl">
                    <a:srgbClr val="000000">
                      <a:alpha val="43137"/>
                    </a:srgbClr>
                  </a:outerShdw>
                </a:effectLst>
              </a:rPr>
              <a:t> about us</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44921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9:17</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800" b="1" dirty="0">
                <a:effectLst>
                  <a:outerShdw blurRad="38100" dist="38100" dir="2700000" algn="tl">
                    <a:srgbClr val="000000">
                      <a:alpha val="43137"/>
                    </a:srgbClr>
                  </a:outerShdw>
                </a:effectLst>
              </a:rPr>
              <a:t>Now therefore, O our God, hear the prayer of thy servant, and his supplications, and cause thy face to shine upon thy sanctuary that is desolate, for the Lord's sake.</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3047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9:18a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O my God, incline thine ear, and hear; open thine eyes, and behold our desolations, and the city which is called by thy name</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6744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9:18b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for we do not present our supplications before thee for our </a:t>
            </a:r>
            <a:r>
              <a:rPr lang="en-US" sz="5400" b="1" dirty="0" err="1">
                <a:solidFill>
                  <a:prstClr val="white"/>
                </a:solidFill>
                <a:effectLst>
                  <a:outerShdw blurRad="38100" dist="38100" dir="2700000" algn="tl">
                    <a:srgbClr val="000000">
                      <a:alpha val="43137"/>
                    </a:srgbClr>
                  </a:outerShdw>
                </a:effectLst>
              </a:rPr>
              <a:t>righteousnesses</a:t>
            </a:r>
            <a:r>
              <a:rPr lang="en-US" sz="5400" b="1" dirty="0">
                <a:solidFill>
                  <a:prstClr val="white"/>
                </a:solidFill>
                <a:effectLst>
                  <a:outerShdw blurRad="38100" dist="38100" dir="2700000" algn="tl">
                    <a:srgbClr val="000000">
                      <a:alpha val="43137"/>
                    </a:srgbClr>
                  </a:outerShdw>
                </a:effectLst>
              </a:rPr>
              <a:t>, but for thy great mercies</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52905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9:19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O Lord, hear; O Lord, forgive; O Lord, hearken and do; defer not, for thine own sake, O my God: for thy city and thy people are called by thy name.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05531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649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768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John 5:14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this is the confidence that we have in him, that, if we ask any thing according to his will, he </a:t>
            </a:r>
            <a:r>
              <a:rPr lang="en-US" sz="5400" b="1" dirty="0" err="1">
                <a:effectLst>
                  <a:outerShdw blurRad="38100" dist="38100" dir="2700000" algn="tl">
                    <a:srgbClr val="000000">
                      <a:alpha val="43137"/>
                    </a:srgbClr>
                  </a:outerShdw>
                </a:effectLst>
              </a:rPr>
              <a:t>heareth</a:t>
            </a:r>
            <a:r>
              <a:rPr lang="en-US" sz="5400" b="1" dirty="0">
                <a:effectLst>
                  <a:outerShdw blurRad="38100" dist="38100" dir="2700000" algn="tl">
                    <a:srgbClr val="000000">
                      <a:alpha val="43137"/>
                    </a:srgbClr>
                  </a:outerShdw>
                </a:effectLst>
              </a:rPr>
              <a:t> us: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6044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John 5:15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if we know that he hear us, whatsoever we ask, we know that we have the petitions that we desired of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9052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16:24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Hitherto have ye asked nothing in my name: ask, and ye shall receive, that your joy may be full.</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5836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455</TotalTime>
  <Words>1608</Words>
  <Application>Microsoft Office PowerPoint</Application>
  <PresentationFormat>On-screen Show (4:3)</PresentationFormat>
  <Paragraphs>107</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Default Theme</vt:lpstr>
      <vt:lpstr>Daniel 9:1-</vt:lpstr>
      <vt:lpstr>Daniel 9:1</vt:lpstr>
      <vt:lpstr>Daniel 9:2a</vt:lpstr>
      <vt:lpstr>Daniel 9:2b</vt:lpstr>
      <vt:lpstr>Daniel 9:3</vt:lpstr>
      <vt:lpstr>PowerPoint Presentation</vt:lpstr>
      <vt:lpstr>1 John 5:14</vt:lpstr>
      <vt:lpstr>1 John 5:15</vt:lpstr>
      <vt:lpstr>John 16:24</vt:lpstr>
      <vt:lpstr>2 Peter 1:21</vt:lpstr>
      <vt:lpstr>1 Peter 1:10</vt:lpstr>
      <vt:lpstr>1 Peter 1:11</vt:lpstr>
      <vt:lpstr>1 Peter 1:12a</vt:lpstr>
      <vt:lpstr>1 Peter 1:12b</vt:lpstr>
      <vt:lpstr>Daniel 9:1</vt:lpstr>
      <vt:lpstr>Daniel 9:2a</vt:lpstr>
      <vt:lpstr>Daniel 9:2b</vt:lpstr>
      <vt:lpstr>Daniel 9:3</vt:lpstr>
      <vt:lpstr>PowerPoint Presentation</vt:lpstr>
      <vt:lpstr>Jeremiah 25:11</vt:lpstr>
      <vt:lpstr>Jeremiah 25:12a</vt:lpstr>
      <vt:lpstr>Jeremiah 25:12b</vt:lpstr>
      <vt:lpstr>Jeremiah 25:13</vt:lpstr>
      <vt:lpstr>Jeremiah 29:10</vt:lpstr>
      <vt:lpstr>2 Chronicles 36:19</vt:lpstr>
      <vt:lpstr>2 Chronicles 36:20</vt:lpstr>
      <vt:lpstr>2 Chronicles 36:21</vt:lpstr>
      <vt:lpstr>PowerPoint Presentation</vt:lpstr>
      <vt:lpstr>Daniel 9:3</vt:lpstr>
      <vt:lpstr>PowerPoint Presentation</vt:lpstr>
      <vt:lpstr>Daniel 9:4</vt:lpstr>
      <vt:lpstr>PowerPoint Presentation</vt:lpstr>
      <vt:lpstr>Daniel 9:5</vt:lpstr>
      <vt:lpstr>Daniel 9:6</vt:lpstr>
      <vt:lpstr>Daniel 9:7a</vt:lpstr>
      <vt:lpstr>Daniel 9:7b</vt:lpstr>
      <vt:lpstr>Daniel 9:8</vt:lpstr>
      <vt:lpstr>Daniel 9:9</vt:lpstr>
      <vt:lpstr>Daniel 9:10</vt:lpstr>
      <vt:lpstr>Exodus 24:7</vt:lpstr>
      <vt:lpstr>Exodus 24:8</vt:lpstr>
      <vt:lpstr>Jeremiah 31:3</vt:lpstr>
      <vt:lpstr>1 John 1:9</vt:lpstr>
      <vt:lpstr>Daniel 9:11a</vt:lpstr>
      <vt:lpstr>Daniel 9:11b</vt:lpstr>
      <vt:lpstr>Daniel 9:12a</vt:lpstr>
      <vt:lpstr>Daniel 9:12b</vt:lpstr>
      <vt:lpstr>Daniel 9:13</vt:lpstr>
      <vt:lpstr>Daniel 9:14</vt:lpstr>
      <vt:lpstr>Daniel 9:15</vt:lpstr>
      <vt:lpstr>Daniel 9:16a</vt:lpstr>
      <vt:lpstr>Daniel 9:16b</vt:lpstr>
      <vt:lpstr>Daniel 9:17</vt:lpstr>
      <vt:lpstr>Daniel 9:18a</vt:lpstr>
      <vt:lpstr>Daniel 9:18b</vt:lpstr>
      <vt:lpstr>Daniel 9:19</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9:1-</dc:title>
  <dc:creator>Charlie</dc:creator>
  <cp:lastModifiedBy>Charlie</cp:lastModifiedBy>
  <cp:revision>13</cp:revision>
  <dcterms:created xsi:type="dcterms:W3CDTF">2015-04-28T21:24:24Z</dcterms:created>
  <dcterms:modified xsi:type="dcterms:W3CDTF">2015-04-29T21:33:34Z</dcterms:modified>
</cp:coreProperties>
</file>