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2" r:id="rId7"/>
    <p:sldId id="263" r:id="rId8"/>
    <p:sldId id="264" r:id="rId9"/>
    <p:sldId id="265" r:id="rId10"/>
    <p:sldId id="261" r:id="rId11"/>
    <p:sldId id="266" r:id="rId12"/>
    <p:sldId id="268" r:id="rId13"/>
    <p:sldId id="269" r:id="rId14"/>
    <p:sldId id="270" r:id="rId15"/>
    <p:sldId id="267" r:id="rId16"/>
    <p:sldId id="274" r:id="rId17"/>
    <p:sldId id="275" r:id="rId18"/>
    <p:sldId id="276" r:id="rId19"/>
    <p:sldId id="277" r:id="rId20"/>
    <p:sldId id="278" r:id="rId21"/>
    <p:sldId id="271" r:id="rId22"/>
    <p:sldId id="272" r:id="rId23"/>
    <p:sldId id="273"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4/22/2015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4/22/2015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4/22/2015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Daniel 8:13-27</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April 22,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87490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Ezekiel 20:6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In the day </a:t>
            </a:r>
            <a:r>
              <a:rPr lang="en-US" sz="4800" b="1" i="1" dirty="0">
                <a:effectLst>
                  <a:outerShdw blurRad="38100" dist="38100" dir="2700000" algn="tl">
                    <a:srgbClr val="000000">
                      <a:alpha val="43137"/>
                    </a:srgbClr>
                  </a:outerShdw>
                </a:effectLst>
              </a:rPr>
              <a:t>that</a:t>
            </a:r>
            <a:r>
              <a:rPr lang="en-US" sz="4800" b="1" dirty="0">
                <a:effectLst>
                  <a:outerShdw blurRad="38100" dist="38100" dir="2700000" algn="tl">
                    <a:srgbClr val="000000">
                      <a:alpha val="43137"/>
                    </a:srgbClr>
                  </a:outerShdw>
                </a:effectLst>
              </a:rPr>
              <a:t> I lifted up mine hand unto them, to bring them forth of the land of Egypt into a land that I had espied for them, flowing with milk and honey, which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a:t>
            </a:r>
            <a:r>
              <a:rPr lang="en-US" sz="4800" b="1" i="1" u="sng" dirty="0">
                <a:effectLst>
                  <a:outerShdw blurRad="38100" dist="38100" dir="2700000" algn="tl">
                    <a:srgbClr val="000000">
                      <a:alpha val="43137"/>
                    </a:srgbClr>
                  </a:outerShdw>
                </a:effectLst>
              </a:rPr>
              <a:t>the glory of all lands</a:t>
            </a:r>
            <a:r>
              <a:rPr lang="en-US" sz="4800" b="1" dirty="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3789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Ezekiel 20:15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Yet also I lifted up my hand unto them in the wilderness, that I would not bring them into the land which I had given </a:t>
            </a:r>
            <a:r>
              <a:rPr lang="en-US" sz="4800" b="1" i="1" dirty="0">
                <a:effectLst>
                  <a:outerShdw blurRad="38100" dist="38100" dir="2700000" algn="tl">
                    <a:srgbClr val="000000">
                      <a:alpha val="43137"/>
                    </a:srgbClr>
                  </a:outerShdw>
                </a:effectLst>
              </a:rPr>
              <a:t>them</a:t>
            </a:r>
            <a:r>
              <a:rPr lang="en-US" sz="4800" b="1" dirty="0">
                <a:effectLst>
                  <a:outerShdw blurRad="38100" dist="38100" dir="2700000" algn="tl">
                    <a:srgbClr val="000000">
                      <a:alpha val="43137"/>
                    </a:srgbClr>
                  </a:outerShdw>
                </a:effectLst>
              </a:rPr>
              <a:t>, flowing with milk and honey, which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a:t>
            </a:r>
            <a:r>
              <a:rPr lang="en-US" sz="4800" b="1" i="1" u="sng" dirty="0">
                <a:effectLst>
                  <a:outerShdw blurRad="38100" dist="38100" dir="2700000" algn="tl">
                    <a:srgbClr val="000000">
                      <a:alpha val="43137"/>
                    </a:srgbClr>
                  </a:outerShdw>
                </a:effectLst>
              </a:rPr>
              <a:t>the glory of all lands</a:t>
            </a:r>
            <a:r>
              <a:rPr lang="en-US" sz="4800" b="1" dirty="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968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8:13a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I heard one saint speaking, and another saint said unto that certain </a:t>
            </a:r>
            <a:r>
              <a:rPr lang="en-US" sz="5400" b="1" i="1" dirty="0">
                <a:effectLst>
                  <a:outerShdw blurRad="38100" dist="38100" dir="2700000" algn="tl">
                    <a:srgbClr val="000000">
                      <a:alpha val="43137"/>
                    </a:srgbClr>
                  </a:outerShdw>
                </a:effectLst>
              </a:rPr>
              <a:t>saint</a:t>
            </a:r>
            <a:r>
              <a:rPr lang="en-US" sz="5400" b="1" dirty="0">
                <a:effectLst>
                  <a:outerShdw blurRad="38100" dist="38100" dir="2700000" algn="tl">
                    <a:srgbClr val="000000">
                      <a:alpha val="43137"/>
                    </a:srgbClr>
                  </a:outerShdw>
                </a:effectLst>
              </a:rPr>
              <a:t> which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368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8:13b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How long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the vision </a:t>
            </a:r>
            <a:r>
              <a:rPr lang="en-US" sz="4800" b="1" i="1" dirty="0">
                <a:effectLst>
                  <a:outerShdw blurRad="38100" dist="38100" dir="2700000" algn="tl">
                    <a:srgbClr val="000000">
                      <a:alpha val="43137"/>
                    </a:srgbClr>
                  </a:outerShdw>
                </a:effectLst>
              </a:rPr>
              <a:t>concerning</a:t>
            </a:r>
            <a:r>
              <a:rPr lang="en-US" sz="4800" b="1" dirty="0">
                <a:effectLst>
                  <a:outerShdw blurRad="38100" dist="38100" dir="2700000" algn="tl">
                    <a:srgbClr val="000000">
                      <a:alpha val="43137"/>
                    </a:srgbClr>
                  </a:outerShdw>
                </a:effectLst>
              </a:rPr>
              <a:t> the daily </a:t>
            </a:r>
            <a:r>
              <a:rPr lang="en-US" sz="4800" b="1" i="1" dirty="0">
                <a:effectLst>
                  <a:outerShdw blurRad="38100" dist="38100" dir="2700000" algn="tl">
                    <a:srgbClr val="000000">
                      <a:alpha val="43137"/>
                    </a:srgbClr>
                  </a:outerShdw>
                </a:effectLst>
              </a:rPr>
              <a:t>sacrifice</a:t>
            </a:r>
            <a:r>
              <a:rPr lang="en-US" sz="4800" b="1" dirty="0">
                <a:effectLst>
                  <a:outerShdw blurRad="38100" dist="38100" dir="2700000" algn="tl">
                    <a:srgbClr val="000000">
                      <a:alpha val="43137"/>
                    </a:srgbClr>
                  </a:outerShdw>
                </a:effectLst>
              </a:rPr>
              <a:t>, and the transgression of desolation, to give both the sanctuary and the host to be trodden under foot</a:t>
            </a:r>
            <a:r>
              <a:rPr lang="en-US" sz="4800" b="1" dirty="0" smtClean="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4930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said unto me, Unto two thousand and three hundred days; then shall the sanctuary be cleansed.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4726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The Interpretation of the Vision</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2093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it came to pass, when I,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I Daniel, had seen the vision, and sought for the meaning, then, behold, there stood before me as the appearance of a man.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554715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heard a man's voice between </a:t>
            </a:r>
            <a:r>
              <a:rPr lang="en-US" sz="5400" b="1" i="1" dirty="0">
                <a:effectLst>
                  <a:outerShdw blurRad="38100" dist="38100" dir="2700000" algn="tl">
                    <a:srgbClr val="000000">
                      <a:alpha val="43137"/>
                    </a:srgbClr>
                  </a:outerShdw>
                </a:effectLst>
              </a:rPr>
              <a:t>the banks of</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Ulai</a:t>
            </a:r>
            <a:r>
              <a:rPr lang="en-US" sz="5400" b="1" dirty="0">
                <a:effectLst>
                  <a:outerShdw blurRad="38100" dist="38100" dir="2700000" algn="tl">
                    <a:srgbClr val="000000">
                      <a:alpha val="43137"/>
                    </a:srgbClr>
                  </a:outerShdw>
                </a:effectLst>
              </a:rPr>
              <a:t>, which called, and said, Gabriel, make this </a:t>
            </a:r>
            <a:r>
              <a:rPr lang="en-US" sz="5400" b="1" i="1" dirty="0">
                <a:effectLst>
                  <a:outerShdw blurRad="38100" dist="38100" dir="2700000" algn="tl">
                    <a:srgbClr val="000000">
                      <a:alpha val="43137"/>
                    </a:srgbClr>
                  </a:outerShdw>
                </a:effectLst>
              </a:rPr>
              <a:t>man</a:t>
            </a:r>
            <a:r>
              <a:rPr lang="en-US" sz="5400" b="1" dirty="0">
                <a:effectLst>
                  <a:outerShdw blurRad="38100" dist="38100" dir="2700000" algn="tl">
                    <a:srgbClr val="000000">
                      <a:alpha val="43137"/>
                    </a:srgbClr>
                  </a:outerShdw>
                </a:effectLst>
              </a:rPr>
              <a:t> to understand the vision.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6005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So he came near where I stood: and when he came, I was afraid, and fell upon my face: but he said unto me, Understand, O son of man: for at the time of the end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the vision.</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6592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Now as he was speaking with me, I was in a deep sleep on my face toward the ground: but he touched me, and set me upright.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2653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8:13a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I heard one saint speaking, and another saint said unto that certain </a:t>
            </a:r>
            <a:r>
              <a:rPr lang="en-US" sz="5400" b="1" i="1" dirty="0">
                <a:effectLst>
                  <a:outerShdw blurRad="38100" dist="38100" dir="2700000" algn="tl">
                    <a:srgbClr val="000000">
                      <a:alpha val="43137"/>
                    </a:srgbClr>
                  </a:outerShdw>
                </a:effectLst>
              </a:rPr>
              <a:t>saint</a:t>
            </a:r>
            <a:r>
              <a:rPr lang="en-US" sz="5400" b="1" dirty="0">
                <a:effectLst>
                  <a:outerShdw blurRad="38100" dist="38100" dir="2700000" algn="tl">
                    <a:srgbClr val="000000">
                      <a:alpha val="43137"/>
                    </a:srgbClr>
                  </a:outerShdw>
                </a:effectLst>
              </a:rPr>
              <a:t> which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6040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said, Behold, I will make thee know what shall be in the last end of the indignation: for at the time appointed the end </a:t>
            </a:r>
            <a:r>
              <a:rPr lang="en-US" sz="5400" b="1" i="1" dirty="0">
                <a:effectLst>
                  <a:outerShdw blurRad="38100" dist="38100" dir="2700000" algn="tl">
                    <a:srgbClr val="000000">
                      <a:alpha val="43137"/>
                    </a:srgbClr>
                  </a:outerShdw>
                </a:effectLst>
              </a:rPr>
              <a:t>shall be</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2929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1:19</a:t>
            </a:r>
            <a:endParaRPr lang="en-US" sz="7200" dirty="0"/>
          </a:p>
        </p:txBody>
      </p:sp>
      <p:sp>
        <p:nvSpPr>
          <p:cNvPr id="3" name="Content Placeholder 2"/>
          <p:cNvSpPr>
            <a:spLocks noGrp="1"/>
          </p:cNvSpPr>
          <p:nvPr>
            <p:ph idx="1"/>
          </p:nvPr>
        </p:nvSpPr>
        <p:spPr>
          <a:xfrm>
            <a:off x="0" y="1600200"/>
            <a:ext cx="9144000" cy="5257800"/>
          </a:xfrm>
        </p:spPr>
        <p:txBody>
          <a:bodyPr>
            <a:noAutofit/>
          </a:bodyPr>
          <a:lstStyle/>
          <a:p>
            <a:pPr marL="36576" indent="0">
              <a:buNone/>
            </a:pPr>
            <a:r>
              <a:rPr lang="en-US" sz="5100" b="1" dirty="0">
                <a:effectLst>
                  <a:outerShdw blurRad="38100" dist="38100" dir="2700000" algn="tl">
                    <a:srgbClr val="000000">
                      <a:alpha val="43137"/>
                    </a:srgbClr>
                  </a:outerShdw>
                </a:effectLst>
              </a:rPr>
              <a:t>And the angel answering said unto him, I am Gabriel, that stand in the presence of God; and am sent to speak unto thee, and to shew thee these glad tidings.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3679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in the sixth month the angel Gabriel was sent from God unto a city of Galilee, named Nazareth,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4962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ram which thou </a:t>
            </a:r>
            <a:r>
              <a:rPr lang="en-US" sz="5400" b="1" dirty="0" err="1">
                <a:effectLst>
                  <a:outerShdw blurRad="38100" dist="38100" dir="2700000" algn="tl">
                    <a:srgbClr val="000000">
                      <a:alpha val="43137"/>
                    </a:srgbClr>
                  </a:outerShdw>
                </a:effectLst>
              </a:rPr>
              <a:t>sawest</a:t>
            </a:r>
            <a:r>
              <a:rPr lang="en-US" sz="5400" b="1" dirty="0">
                <a:effectLst>
                  <a:outerShdw blurRad="38100" dist="38100" dir="2700000" algn="tl">
                    <a:srgbClr val="000000">
                      <a:alpha val="43137"/>
                    </a:srgbClr>
                  </a:outerShdw>
                </a:effectLst>
              </a:rPr>
              <a:t> having </a:t>
            </a:r>
            <a:r>
              <a:rPr lang="en-US" sz="5400" b="1" i="1" dirty="0">
                <a:effectLst>
                  <a:outerShdw blurRad="38100" dist="38100" dir="2700000" algn="tl">
                    <a:srgbClr val="000000">
                      <a:alpha val="43137"/>
                    </a:srgbClr>
                  </a:outerShdw>
                </a:effectLst>
              </a:rPr>
              <a:t>two</a:t>
            </a:r>
            <a:r>
              <a:rPr lang="en-US" sz="5400" b="1" dirty="0">
                <a:effectLst>
                  <a:outerShdw blurRad="38100" dist="38100" dir="2700000" algn="tl">
                    <a:srgbClr val="000000">
                      <a:alpha val="43137"/>
                    </a:srgbClr>
                  </a:outerShdw>
                </a:effectLst>
              </a:rPr>
              <a:t> horns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the kings of Media and Persia.</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33963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rough goat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king of </a:t>
            </a:r>
            <a:r>
              <a:rPr lang="en-US" sz="5400" b="1" dirty="0" err="1">
                <a:effectLst>
                  <a:outerShdw blurRad="38100" dist="38100" dir="2700000" algn="tl">
                    <a:srgbClr val="000000">
                      <a:alpha val="43137"/>
                    </a:srgbClr>
                  </a:outerShdw>
                </a:effectLst>
              </a:rPr>
              <a:t>Grecia</a:t>
            </a:r>
            <a:r>
              <a:rPr lang="en-US" sz="5400" b="1" dirty="0">
                <a:effectLst>
                  <a:outerShdw blurRad="38100" dist="38100" dir="2700000" algn="tl">
                    <a:srgbClr val="000000">
                      <a:alpha val="43137"/>
                    </a:srgbClr>
                  </a:outerShdw>
                </a:effectLst>
              </a:rPr>
              <a:t>: and the great horn that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between his eyes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first king.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5726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Now that being broken, whereas four stood up for it, four kingdoms shall stand up out of the nation, but not in his power.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3766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in the latter time of their kingdom, when the transgressors are come to the full, a king of fierce countenance, and understanding dark sentences, shall stand up.</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70144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his power shall be mighty, but not by his own power: and he shall destroy wonderfully, and shall prosper, and </a:t>
            </a:r>
            <a:r>
              <a:rPr lang="en-US" sz="4800" b="1" dirty="0" err="1">
                <a:effectLst>
                  <a:outerShdw blurRad="38100" dist="38100" dir="2700000" algn="tl">
                    <a:srgbClr val="000000">
                      <a:alpha val="43137"/>
                    </a:srgbClr>
                  </a:outerShdw>
                </a:effectLst>
              </a:rPr>
              <a:t>practise</a:t>
            </a:r>
            <a:r>
              <a:rPr lang="en-US" sz="4800" b="1" dirty="0">
                <a:effectLst>
                  <a:outerShdw blurRad="38100" dist="38100" dir="2700000" algn="tl">
                    <a:srgbClr val="000000">
                      <a:alpha val="43137"/>
                    </a:srgbClr>
                  </a:outerShdw>
                </a:effectLst>
              </a:rPr>
              <a:t>, and shall destroy the mighty and the holy people.</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4579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8:25a</a:t>
            </a:r>
            <a:endParaRPr lang="en-US" sz="7200" dirty="0"/>
          </a:p>
        </p:txBody>
      </p:sp>
      <p:sp>
        <p:nvSpPr>
          <p:cNvPr id="3" name="Content Placeholder 2"/>
          <p:cNvSpPr>
            <a:spLocks noGrp="1"/>
          </p:cNvSpPr>
          <p:nvPr>
            <p:ph idx="1"/>
          </p:nvPr>
        </p:nvSpPr>
        <p:spPr>
          <a:xfrm>
            <a:off x="0" y="1600200"/>
            <a:ext cx="9067800" cy="5181600"/>
          </a:xfrm>
        </p:spPr>
        <p:txBody>
          <a:bodyPr>
            <a:noAutofit/>
          </a:bodyPr>
          <a:lstStyle/>
          <a:p>
            <a:pPr marL="36576" indent="0">
              <a:buNone/>
            </a:pPr>
            <a:r>
              <a:rPr lang="en-US" sz="5400" b="1" dirty="0">
                <a:effectLst>
                  <a:outerShdw blurRad="38100" dist="38100" dir="2700000" algn="tl">
                    <a:srgbClr val="000000">
                      <a:alpha val="43137"/>
                    </a:srgbClr>
                  </a:outerShdw>
                </a:effectLst>
              </a:rPr>
              <a:t>And through his policy also he shall cause craft to prosper in his hand; and he shall magnify </a:t>
            </a:r>
            <a:r>
              <a:rPr lang="en-US" sz="5400" b="1" i="1" dirty="0">
                <a:effectLst>
                  <a:outerShdw blurRad="38100" dist="38100" dir="2700000" algn="tl">
                    <a:srgbClr val="000000">
                      <a:alpha val="43137"/>
                    </a:srgbClr>
                  </a:outerShdw>
                </a:effectLst>
              </a:rPr>
              <a:t>himself</a:t>
            </a:r>
            <a:r>
              <a:rPr lang="en-US" sz="5400" b="1" dirty="0">
                <a:effectLst>
                  <a:outerShdw blurRad="38100" dist="38100" dir="2700000" algn="tl">
                    <a:srgbClr val="000000">
                      <a:alpha val="43137"/>
                    </a:srgbClr>
                  </a:outerShdw>
                </a:effectLst>
              </a:rPr>
              <a:t> in his heart, and by peace shall destroy many</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29343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he shall also stand up against the Prince of princes; but he shall be broken without hand</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7362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8:13b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How long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the vision </a:t>
            </a:r>
            <a:r>
              <a:rPr lang="en-US" sz="4800" b="1" i="1" dirty="0">
                <a:effectLst>
                  <a:outerShdw blurRad="38100" dist="38100" dir="2700000" algn="tl">
                    <a:srgbClr val="000000">
                      <a:alpha val="43137"/>
                    </a:srgbClr>
                  </a:outerShdw>
                </a:effectLst>
              </a:rPr>
              <a:t>concerning</a:t>
            </a:r>
            <a:r>
              <a:rPr lang="en-US" sz="4800" b="1" dirty="0">
                <a:effectLst>
                  <a:outerShdw blurRad="38100" dist="38100" dir="2700000" algn="tl">
                    <a:srgbClr val="000000">
                      <a:alpha val="43137"/>
                    </a:srgbClr>
                  </a:outerShdw>
                </a:effectLst>
              </a:rPr>
              <a:t> the daily </a:t>
            </a:r>
            <a:r>
              <a:rPr lang="en-US" sz="4800" b="1" i="1" dirty="0">
                <a:effectLst>
                  <a:outerShdw blurRad="38100" dist="38100" dir="2700000" algn="tl">
                    <a:srgbClr val="000000">
                      <a:alpha val="43137"/>
                    </a:srgbClr>
                  </a:outerShdw>
                </a:effectLst>
              </a:rPr>
              <a:t>sacrifice</a:t>
            </a:r>
            <a:r>
              <a:rPr lang="en-US" sz="4800" b="1" dirty="0">
                <a:effectLst>
                  <a:outerShdw blurRad="38100" dist="38100" dir="2700000" algn="tl">
                    <a:srgbClr val="000000">
                      <a:alpha val="43137"/>
                    </a:srgbClr>
                  </a:outerShdw>
                </a:effectLst>
              </a:rPr>
              <a:t>, and the transgression of desolation, to give both the sanctuary and the host to be trodden under foot</a:t>
            </a:r>
            <a:r>
              <a:rPr lang="en-US" sz="4800" b="1" dirty="0" smtClean="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74809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vision of the evening and the morning which was told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true: wherefore shut thou up the vision; for it </a:t>
            </a:r>
            <a:r>
              <a:rPr lang="en-US" sz="5400" b="1" i="1" dirty="0">
                <a:effectLst>
                  <a:outerShdw blurRad="38100" dist="38100" dir="2700000" algn="tl">
                    <a:srgbClr val="000000">
                      <a:alpha val="43137"/>
                    </a:srgbClr>
                  </a:outerShdw>
                </a:effectLst>
              </a:rPr>
              <a:t>shall be</a:t>
            </a:r>
            <a:r>
              <a:rPr lang="en-US" sz="5400" b="1" dirty="0">
                <a:effectLst>
                  <a:outerShdw blurRad="38100" dist="38100" dir="2700000" algn="tl">
                    <a:srgbClr val="000000">
                      <a:alpha val="43137"/>
                    </a:srgbClr>
                  </a:outerShdw>
                </a:effectLst>
              </a:rPr>
              <a:t> for many days.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0398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Proverbs 7:13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So she caught him, and kissed him,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with an </a:t>
            </a:r>
            <a:r>
              <a:rPr lang="en-US" sz="5400" b="1" i="1" u="sng" dirty="0">
                <a:effectLst>
                  <a:outerShdw blurRad="38100" dist="38100" dir="2700000" algn="tl">
                    <a:srgbClr val="000000">
                      <a:alpha val="43137"/>
                    </a:srgbClr>
                  </a:outerShdw>
                </a:effectLst>
              </a:rPr>
              <a:t>impudent</a:t>
            </a:r>
            <a:r>
              <a:rPr lang="en-US" sz="5400" b="1" dirty="0">
                <a:effectLst>
                  <a:outerShdw blurRad="38100" dist="38100" dir="2700000" algn="tl">
                    <a:srgbClr val="000000">
                      <a:alpha val="43137"/>
                    </a:srgbClr>
                  </a:outerShdw>
                </a:effectLst>
              </a:rPr>
              <a:t> face said unto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6842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r>
              <a:rPr lang="en-US" sz="7200" dirty="0" smtClean="0"/>
              <a:t>2 Thessalonians 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i="1" dirty="0">
                <a:effectLst>
                  <a:outerShdw blurRad="38100" dist="38100" dir="2700000" algn="tl">
                    <a:srgbClr val="000000">
                      <a:alpha val="43137"/>
                    </a:srgbClr>
                  </a:outerShdw>
                </a:effectLst>
              </a:rPr>
              <a:t>Even him</a:t>
            </a:r>
            <a:r>
              <a:rPr lang="en-US" sz="5400" b="1" dirty="0">
                <a:effectLst>
                  <a:outerShdw blurRad="38100" dist="38100" dir="2700000" algn="tl">
                    <a:srgbClr val="000000">
                      <a:alpha val="43137"/>
                    </a:srgbClr>
                  </a:outerShdw>
                </a:effectLst>
              </a:rPr>
              <a:t>, whose coming is after the working of Satan with all power and signs and lying wonders,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21755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2 Thessalonians 2:10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And with all deceivableness of unrighteousness in them that perish; because they received not the love of the truth, that they might be saved.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431087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7200" dirty="0" smtClean="0"/>
              <a:t>2 Thessalonians 2:4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Who </a:t>
            </a:r>
            <a:r>
              <a:rPr lang="en-US" sz="4900" b="1" dirty="0" err="1">
                <a:effectLst>
                  <a:outerShdw blurRad="38100" dist="38100" dir="2700000" algn="tl">
                    <a:srgbClr val="000000">
                      <a:alpha val="43137"/>
                    </a:srgbClr>
                  </a:outerShdw>
                </a:effectLst>
              </a:rPr>
              <a:t>opposeth</a:t>
            </a:r>
            <a:r>
              <a:rPr lang="en-US" sz="4900" b="1" dirty="0">
                <a:effectLst>
                  <a:outerShdw blurRad="38100" dist="38100" dir="2700000" algn="tl">
                    <a:srgbClr val="000000">
                      <a:alpha val="43137"/>
                    </a:srgbClr>
                  </a:outerShdw>
                </a:effectLst>
              </a:rPr>
              <a:t> and </a:t>
            </a:r>
            <a:r>
              <a:rPr lang="en-US" sz="4900" b="1" dirty="0" err="1">
                <a:effectLst>
                  <a:outerShdw blurRad="38100" dist="38100" dir="2700000" algn="tl">
                    <a:srgbClr val="000000">
                      <a:alpha val="43137"/>
                    </a:srgbClr>
                  </a:outerShdw>
                </a:effectLst>
              </a:rPr>
              <a:t>exalteth</a:t>
            </a:r>
            <a:r>
              <a:rPr lang="en-US" sz="4900" b="1" dirty="0">
                <a:effectLst>
                  <a:outerShdw blurRad="38100" dist="38100" dir="2700000" algn="tl">
                    <a:srgbClr val="000000">
                      <a:alpha val="43137"/>
                    </a:srgbClr>
                  </a:outerShdw>
                </a:effectLst>
              </a:rPr>
              <a:t> himself above all that is called God, or that is worshipped; so that he as God </a:t>
            </a:r>
            <a:r>
              <a:rPr lang="en-US" sz="4900" b="1" dirty="0" err="1">
                <a:effectLst>
                  <a:outerShdw blurRad="38100" dist="38100" dir="2700000" algn="tl">
                    <a:srgbClr val="000000">
                      <a:alpha val="43137"/>
                    </a:srgbClr>
                  </a:outerShdw>
                </a:effectLst>
              </a:rPr>
              <a:t>sitteth</a:t>
            </a:r>
            <a:r>
              <a:rPr lang="en-US" sz="4900" b="1" dirty="0">
                <a:effectLst>
                  <a:outerShdw blurRad="38100" dist="38100" dir="2700000" algn="tl">
                    <a:srgbClr val="000000">
                      <a:alpha val="43137"/>
                    </a:srgbClr>
                  </a:outerShdw>
                </a:effectLst>
              </a:rPr>
              <a:t> in the temple of God, shewing himself that he is God.</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26006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How art thou fallen from heaven, O Lucifer, son of the morning! </a:t>
            </a:r>
            <a:r>
              <a:rPr lang="en-US" sz="5400" b="1" i="1" dirty="0">
                <a:effectLst>
                  <a:outerShdw blurRad="38100" dist="38100" dir="2700000" algn="tl">
                    <a:srgbClr val="000000">
                      <a:alpha val="43137"/>
                    </a:srgbClr>
                  </a:outerShdw>
                </a:effectLst>
              </a:rPr>
              <a:t>how</a:t>
            </a:r>
            <a:r>
              <a:rPr lang="en-US" sz="5400" b="1" dirty="0">
                <a:effectLst>
                  <a:outerShdw blurRad="38100" dist="38100" dir="2700000" algn="tl">
                    <a:srgbClr val="000000">
                      <a:alpha val="43137"/>
                    </a:srgbClr>
                  </a:outerShdw>
                </a:effectLst>
              </a:rPr>
              <a:t> art thou cut down to the ground, which didst weaken the nations!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31345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For thou hast said in thine heart, I will ascend into heaven, I will exalt my throne above the stars of God: I will sit also upon the mount of the congregation, in the sides of the north:</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2346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 will ascend above the heights of the clouds; I will be like the most High.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70270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Yet thou shalt be brought down to hell, to the sides of the pit.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81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19:20a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the beast was taken, and with him the false prophet that wrought miracles before him, with which he deceived them that had received the mark of the beast, and them that worshipped his image. </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8993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said unto me, Unto two thousand and three hundred days; then shall the sanctuary be cleansed.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36380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19:20b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These both were cast alive into a lake of fire burning with brimstone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78634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Blessed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he that </a:t>
            </a:r>
            <a:r>
              <a:rPr lang="en-US" sz="5400" b="1" dirty="0" err="1">
                <a:effectLst>
                  <a:outerShdw blurRad="38100" dist="38100" dir="2700000" algn="tl">
                    <a:srgbClr val="000000">
                      <a:alpha val="43137"/>
                    </a:srgbClr>
                  </a:outerShdw>
                </a:effectLst>
              </a:rPr>
              <a:t>readeth</a:t>
            </a:r>
            <a:r>
              <a:rPr lang="en-US" sz="5400" b="1" dirty="0">
                <a:effectLst>
                  <a:outerShdw blurRad="38100" dist="38100" dir="2700000" algn="tl">
                    <a:srgbClr val="000000">
                      <a:alpha val="43137"/>
                    </a:srgbClr>
                  </a:outerShdw>
                </a:effectLst>
              </a:rPr>
              <a:t>, and they that hear the words of this prophecy, and keep those things which are written therein: for the time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at hand.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8743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22:10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unto me, Seal not the sayings of the prophecy of this book: for the time is at hand.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20783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8:27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And I Daniel fainted, and was sick </a:t>
            </a:r>
            <a:r>
              <a:rPr lang="en-US" sz="5000" b="1" i="1" dirty="0">
                <a:effectLst>
                  <a:outerShdw blurRad="38100" dist="38100" dir="2700000" algn="tl">
                    <a:srgbClr val="000000">
                      <a:alpha val="43137"/>
                    </a:srgbClr>
                  </a:outerShdw>
                </a:effectLst>
              </a:rPr>
              <a:t>certain</a:t>
            </a:r>
            <a:r>
              <a:rPr lang="en-US" sz="5000" b="1" dirty="0">
                <a:effectLst>
                  <a:outerShdw blurRad="38100" dist="38100" dir="2700000" algn="tl">
                    <a:srgbClr val="000000">
                      <a:alpha val="43137"/>
                    </a:srgbClr>
                  </a:outerShdw>
                </a:effectLst>
              </a:rPr>
              <a:t> days; afterward I rose up, and did the king's business; and I was astonished at the vision, but none understood </a:t>
            </a:r>
            <a:r>
              <a:rPr lang="en-US" sz="5000" b="1" i="1" dirty="0">
                <a:effectLst>
                  <a:outerShdw blurRad="38100" dist="38100" dir="2700000" algn="tl">
                    <a:srgbClr val="000000">
                      <a:alpha val="43137"/>
                    </a:srgbClr>
                  </a:outerShdw>
                </a:effectLst>
              </a:rPr>
              <a:t>it</a:t>
            </a:r>
            <a:r>
              <a:rPr lang="en-US" sz="5000" b="1" dirty="0">
                <a:effectLst>
                  <a:outerShdw blurRad="38100" dist="38100" dir="2700000" algn="tl">
                    <a:srgbClr val="000000">
                      <a:alpha val="43137"/>
                    </a:srgbClr>
                  </a:outerShdw>
                </a:effectLst>
              </a:rPr>
              <a:t>.</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4174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15:4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For whatsoever things were written aforetime were written for our learning, that we through patience and comfort of the scriptures might have hope.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69775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5828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5012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8:10</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it waxed great,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to the host of heaven; and it cast down </a:t>
            </a:r>
            <a:r>
              <a:rPr lang="en-US" sz="5400" b="1" i="1" dirty="0">
                <a:effectLst>
                  <a:outerShdw blurRad="38100" dist="38100" dir="2700000" algn="tl">
                    <a:srgbClr val="000000">
                      <a:alpha val="43137"/>
                    </a:srgbClr>
                  </a:outerShdw>
                </a:effectLst>
              </a:rPr>
              <a:t>some</a:t>
            </a:r>
            <a:r>
              <a:rPr lang="en-US" sz="5400" b="1" dirty="0">
                <a:effectLst>
                  <a:outerShdw blurRad="38100" dist="38100" dir="2700000" algn="tl">
                    <a:srgbClr val="000000">
                      <a:alpha val="43137"/>
                    </a:srgbClr>
                  </a:outerShdw>
                </a:effectLst>
              </a:rPr>
              <a:t> of the host and of the stars to the ground, and stamped upon them.</a:t>
            </a:r>
          </a:p>
        </p:txBody>
      </p:sp>
    </p:spTree>
    <p:extLst>
      <p:ext uri="{BB962C8B-B14F-4D97-AF65-F5344CB8AC3E}">
        <p14:creationId xmlns:p14="http://schemas.microsoft.com/office/powerpoint/2010/main" val="4112726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Yea, he magnified </a:t>
            </a:r>
            <a:r>
              <a:rPr lang="en-US" sz="5400" b="1" i="1" dirty="0">
                <a:effectLst>
                  <a:outerShdw blurRad="38100" dist="38100" dir="2700000" algn="tl">
                    <a:srgbClr val="000000">
                      <a:alpha val="43137"/>
                    </a:srgbClr>
                  </a:outerShdw>
                </a:effectLst>
              </a:rPr>
              <a:t>himself</a:t>
            </a:r>
            <a:r>
              <a:rPr lang="en-US" sz="5400" b="1" dirty="0">
                <a:effectLst>
                  <a:outerShdw blurRad="38100" dist="38100" dir="2700000" algn="tl">
                    <a:srgbClr val="000000">
                      <a:alpha val="43137"/>
                    </a:srgbClr>
                  </a:outerShdw>
                </a:effectLst>
              </a:rPr>
              <a:t> even to the prince of the host, and by him the daily </a:t>
            </a:r>
            <a:r>
              <a:rPr lang="en-US" sz="5400" b="1" i="1" dirty="0">
                <a:effectLst>
                  <a:outerShdw blurRad="38100" dist="38100" dir="2700000" algn="tl">
                    <a:srgbClr val="000000">
                      <a:alpha val="43137"/>
                    </a:srgbClr>
                  </a:outerShdw>
                </a:effectLst>
              </a:rPr>
              <a:t>sacrifice</a:t>
            </a:r>
            <a:r>
              <a:rPr lang="en-US" sz="5400" b="1" dirty="0">
                <a:effectLst>
                  <a:outerShdw blurRad="38100" dist="38100" dir="2700000" algn="tl">
                    <a:srgbClr val="000000">
                      <a:alpha val="43137"/>
                    </a:srgbClr>
                  </a:outerShdw>
                </a:effectLst>
              </a:rPr>
              <a:t> was taken away, and the place of his sanctuary was cast down.</a:t>
            </a:r>
          </a:p>
        </p:txBody>
      </p:sp>
    </p:spTree>
    <p:extLst>
      <p:ext uri="{BB962C8B-B14F-4D97-AF65-F5344CB8AC3E}">
        <p14:creationId xmlns:p14="http://schemas.microsoft.com/office/powerpoint/2010/main" val="1671794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8:12</a:t>
            </a:r>
            <a:endParaRPr lang="en-US" sz="7200" dirty="0"/>
          </a:p>
        </p:txBody>
      </p:sp>
      <p:sp>
        <p:nvSpPr>
          <p:cNvPr id="3" name="Content Placeholder 2"/>
          <p:cNvSpPr>
            <a:spLocks noGrp="1"/>
          </p:cNvSpPr>
          <p:nvPr>
            <p:ph idx="1"/>
          </p:nvPr>
        </p:nvSpPr>
        <p:spPr>
          <a:xfrm>
            <a:off x="17252" y="1600200"/>
            <a:ext cx="9050547" cy="5257800"/>
          </a:xfrm>
        </p:spPr>
        <p:txBody>
          <a:bodyPr>
            <a:noAutofit/>
          </a:bodyPr>
          <a:lstStyle/>
          <a:p>
            <a:pPr marL="36576" indent="0">
              <a:buNone/>
            </a:pPr>
            <a:r>
              <a:rPr lang="en-US" sz="5200" b="1" dirty="0">
                <a:effectLst>
                  <a:outerShdw blurRad="38100" dist="38100" dir="2700000" algn="tl">
                    <a:srgbClr val="000000">
                      <a:alpha val="43137"/>
                    </a:srgbClr>
                  </a:outerShdw>
                </a:effectLst>
              </a:rPr>
              <a:t>And an host was given </a:t>
            </a:r>
            <a:r>
              <a:rPr lang="en-US" sz="5200" b="1" i="1" dirty="0">
                <a:effectLst>
                  <a:outerShdw blurRad="38100" dist="38100" dir="2700000" algn="tl">
                    <a:srgbClr val="000000">
                      <a:alpha val="43137"/>
                    </a:srgbClr>
                  </a:outerShdw>
                </a:effectLst>
              </a:rPr>
              <a:t>him</a:t>
            </a:r>
            <a:r>
              <a:rPr lang="en-US" sz="5200" b="1" dirty="0">
                <a:effectLst>
                  <a:outerShdw blurRad="38100" dist="38100" dir="2700000" algn="tl">
                    <a:srgbClr val="000000">
                      <a:alpha val="43137"/>
                    </a:srgbClr>
                  </a:outerShdw>
                </a:effectLst>
              </a:rPr>
              <a:t> against the daily </a:t>
            </a:r>
            <a:r>
              <a:rPr lang="en-US" sz="5200" b="1" i="1" dirty="0">
                <a:effectLst>
                  <a:outerShdw blurRad="38100" dist="38100" dir="2700000" algn="tl">
                    <a:srgbClr val="000000">
                      <a:alpha val="43137"/>
                    </a:srgbClr>
                  </a:outerShdw>
                </a:effectLst>
              </a:rPr>
              <a:t>sacrifice</a:t>
            </a:r>
            <a:r>
              <a:rPr lang="en-US" sz="5200" b="1" dirty="0">
                <a:effectLst>
                  <a:outerShdw blurRad="38100" dist="38100" dir="2700000" algn="tl">
                    <a:srgbClr val="000000">
                      <a:alpha val="43137"/>
                    </a:srgbClr>
                  </a:outerShdw>
                </a:effectLst>
              </a:rPr>
              <a:t> by reason of transgression, and it cast down the truth to the ground; and it </a:t>
            </a:r>
            <a:r>
              <a:rPr lang="en-US" sz="5200" b="1" dirty="0" err="1">
                <a:effectLst>
                  <a:outerShdw blurRad="38100" dist="38100" dir="2700000" algn="tl">
                    <a:srgbClr val="000000">
                      <a:alpha val="43137"/>
                    </a:srgbClr>
                  </a:outerShdw>
                </a:effectLst>
              </a:rPr>
              <a:t>practised</a:t>
            </a:r>
            <a:r>
              <a:rPr lang="en-US" sz="5200" b="1" dirty="0">
                <a:effectLst>
                  <a:outerShdw blurRad="38100" dist="38100" dir="2700000" algn="tl">
                    <a:srgbClr val="000000">
                      <a:alpha val="43137"/>
                    </a:srgbClr>
                  </a:outerShdw>
                </a:effectLst>
              </a:rPr>
              <a:t>, and prospered.</a:t>
            </a:r>
          </a:p>
        </p:txBody>
      </p:sp>
    </p:spTree>
    <p:extLst>
      <p:ext uri="{BB962C8B-B14F-4D97-AF65-F5344CB8AC3E}">
        <p14:creationId xmlns:p14="http://schemas.microsoft.com/office/powerpoint/2010/main" val="153321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8:9</a:t>
            </a:r>
            <a:endParaRPr lang="en-US" sz="7200" dirty="0"/>
          </a:p>
        </p:txBody>
      </p:sp>
      <p:sp>
        <p:nvSpPr>
          <p:cNvPr id="3" name="Content Placeholder 2"/>
          <p:cNvSpPr>
            <a:spLocks noGrp="1"/>
          </p:cNvSpPr>
          <p:nvPr>
            <p:ph idx="1"/>
          </p:nvPr>
        </p:nvSpPr>
        <p:spPr>
          <a:xfrm>
            <a:off x="34506" y="1600200"/>
            <a:ext cx="903329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out of one of them came forth a little horn, which waxed exceeding great, toward the south, and toward the east, and toward the pleasant </a:t>
            </a:r>
            <a:r>
              <a:rPr lang="en-US" sz="5400" b="1" i="1" dirty="0">
                <a:effectLst>
                  <a:outerShdw blurRad="38100" dist="38100" dir="2700000" algn="tl">
                    <a:srgbClr val="000000">
                      <a:alpha val="43137"/>
                    </a:srgbClr>
                  </a:outerShdw>
                </a:effectLst>
              </a:rPr>
              <a:t>land</a:t>
            </a:r>
            <a:r>
              <a:rPr lang="en-US" sz="54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84981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242</TotalTime>
  <Words>1288</Words>
  <Application>Microsoft Office PowerPoint</Application>
  <PresentationFormat>On-screen Show (4:3)</PresentationFormat>
  <Paragraphs>86</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Default Theme</vt:lpstr>
      <vt:lpstr>Daniel 8:13-27</vt:lpstr>
      <vt:lpstr>Daniel 8:13a</vt:lpstr>
      <vt:lpstr>Daniel 8:13b</vt:lpstr>
      <vt:lpstr>Daniel 8:14</vt:lpstr>
      <vt:lpstr>PowerPoint Presentation</vt:lpstr>
      <vt:lpstr>Daniel 8:10</vt:lpstr>
      <vt:lpstr>Daniel 8:11</vt:lpstr>
      <vt:lpstr>Daniel 8:12</vt:lpstr>
      <vt:lpstr>Daniel 8:9</vt:lpstr>
      <vt:lpstr>Ezekiel 20:6</vt:lpstr>
      <vt:lpstr>Ezekiel 20:15</vt:lpstr>
      <vt:lpstr>Daniel 8:13a</vt:lpstr>
      <vt:lpstr>Daniel 8:13b</vt:lpstr>
      <vt:lpstr>Daniel 8:14</vt:lpstr>
      <vt:lpstr>PowerPoint Presentation</vt:lpstr>
      <vt:lpstr>Daniel 8:15</vt:lpstr>
      <vt:lpstr>Daniel 8:16</vt:lpstr>
      <vt:lpstr>Daniel 8:17</vt:lpstr>
      <vt:lpstr>Daniel 8:18</vt:lpstr>
      <vt:lpstr>Daniel 8:19</vt:lpstr>
      <vt:lpstr>Luke 1:19</vt:lpstr>
      <vt:lpstr>Luke 1:26</vt:lpstr>
      <vt:lpstr>Daniel 8:20</vt:lpstr>
      <vt:lpstr>Daniel 8:21</vt:lpstr>
      <vt:lpstr>Daniel 8:22</vt:lpstr>
      <vt:lpstr>Daniel 8:23</vt:lpstr>
      <vt:lpstr>Daniel 8:24</vt:lpstr>
      <vt:lpstr>Daniel 8:25a</vt:lpstr>
      <vt:lpstr>Daniel 8:25b</vt:lpstr>
      <vt:lpstr>Daniel 8:26</vt:lpstr>
      <vt:lpstr>Proverbs 7:13</vt:lpstr>
      <vt:lpstr>2 Thessalonians 2:9</vt:lpstr>
      <vt:lpstr>2 Thessalonians 2:10</vt:lpstr>
      <vt:lpstr>2 Thessalonians 2:4</vt:lpstr>
      <vt:lpstr>Isaiah 14:12</vt:lpstr>
      <vt:lpstr>Isaiah 14:13</vt:lpstr>
      <vt:lpstr>Isaiah 14:14</vt:lpstr>
      <vt:lpstr>Isaiah 14:15</vt:lpstr>
      <vt:lpstr>Revelation 19:20a</vt:lpstr>
      <vt:lpstr>Revelation 19:20b</vt:lpstr>
      <vt:lpstr>Revelation 1:3</vt:lpstr>
      <vt:lpstr>Revelation 22:10</vt:lpstr>
      <vt:lpstr>Daniel 8:27</vt:lpstr>
      <vt:lpstr>Romans 15:4</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8:13-27</dc:title>
  <dc:creator>Charlie</dc:creator>
  <cp:lastModifiedBy>Charlie</cp:lastModifiedBy>
  <cp:revision>8</cp:revision>
  <dcterms:created xsi:type="dcterms:W3CDTF">2015-04-22T18:26:22Z</dcterms:created>
  <dcterms:modified xsi:type="dcterms:W3CDTF">2015-04-22T22:29:13Z</dcterms:modified>
</cp:coreProperties>
</file>