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75" r:id="rId11"/>
    <p:sldId id="276" r:id="rId12"/>
    <p:sldId id="263" r:id="rId13"/>
    <p:sldId id="268" r:id="rId14"/>
    <p:sldId id="269" r:id="rId15"/>
    <p:sldId id="270" r:id="rId16"/>
    <p:sldId id="271" r:id="rId17"/>
    <p:sldId id="272" r:id="rId18"/>
    <p:sldId id="267" r:id="rId19"/>
    <p:sldId id="264" r:id="rId20"/>
    <p:sldId id="257" r:id="rId21"/>
    <p:sldId id="265" r:id="rId22"/>
    <p:sldId id="277" r:id="rId23"/>
    <p:sldId id="278" r:id="rId24"/>
    <p:sldId id="266" r:id="rId25"/>
    <p:sldId id="279" r:id="rId26"/>
    <p:sldId id="280" r:id="rId27"/>
    <p:sldId id="281" r:id="rId28"/>
    <p:sldId id="289" r:id="rId29"/>
    <p:sldId id="290" r:id="rId30"/>
    <p:sldId id="282" r:id="rId31"/>
    <p:sldId id="283" r:id="rId32"/>
    <p:sldId id="284" r:id="rId33"/>
    <p:sldId id="285" r:id="rId34"/>
    <p:sldId id="286" r:id="rId35"/>
    <p:sldId id="287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4/15/2015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Daniel 8:9-12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15, 2015</a:t>
            </a:r>
          </a:p>
          <a:p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he magnified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 to the prince of the host, and by him the daily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taken away, and the place of his sanctuary was cast down.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 host was given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daily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reason of transgression, and it cast down the truth to the ground; and it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prospered.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1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9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92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I was considering, behold, an he goat came from the west on the face of the whole earth, and touched not the ground: and the goat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notable horn between his eyes.</a:t>
            </a:r>
          </a:p>
        </p:txBody>
      </p:sp>
    </p:spTree>
    <p:extLst>
      <p:ext uri="{BB962C8B-B14F-4D97-AF65-F5344CB8AC3E}">
        <p14:creationId xmlns:p14="http://schemas.microsoft.com/office/powerpoint/2010/main" val="37255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came to the ram that had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horns, which I had seen standing before the river, and ran unto him in the fury of his power.</a:t>
            </a:r>
          </a:p>
        </p:txBody>
      </p:sp>
    </p:spTree>
    <p:extLst>
      <p:ext uri="{BB962C8B-B14F-4D97-AF65-F5344CB8AC3E}">
        <p14:creationId xmlns:p14="http://schemas.microsoft.com/office/powerpoint/2010/main" val="28340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1" y="12954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him come close unto the ram, and he was moved with choler against him, and smote the ram, and brake his two horns: and there was no power in the ram to stand before him, </a:t>
            </a:r>
          </a:p>
        </p:txBody>
      </p:sp>
    </p:spTree>
    <p:extLst>
      <p:ext uri="{BB962C8B-B14F-4D97-AF65-F5344CB8AC3E}">
        <p14:creationId xmlns:p14="http://schemas.microsoft.com/office/powerpoint/2010/main" val="20369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cast him down to the ground, and stamped upon him: and there was none that could deliver the ram out of his hand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4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he goat waxed very great: and when he was strong, the great horn was broken; and for it came up four notable ones toward the four winds of heaven.</a:t>
            </a:r>
          </a:p>
        </p:txBody>
      </p:sp>
    </p:spTree>
    <p:extLst>
      <p:ext uri="{BB962C8B-B14F-4D97-AF65-F5344CB8AC3E}">
        <p14:creationId xmlns:p14="http://schemas.microsoft.com/office/powerpoint/2010/main" val="3008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Cassander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—Ruled Greece and its Region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Lysimachus—Ruled over Asia Minor</a:t>
            </a:r>
          </a:p>
          <a:p>
            <a:r>
              <a:rPr lang="en-US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Seleucus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—Syria and the Land of Israel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Ptolemy—Egypt and Libya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5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4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saw the ram pushing westward, and northward, and southward; so that no beasts might stand before him, neither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there any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could deliver out of his hand; but he did according to his will, and became great.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3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2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9353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8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out of one of them came forth a little horn, which waxed exceeding great, toward the south, and toward the east, and toward the pleasant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4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waxed great,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host of heaven; and it cast down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host and of the stars to the ground, and stamped upon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7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art thou fallen from heaven, O Lucifer, son of the morning!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 thou cut down to the ground, which didst weaken the nations!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2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thou hast said in thine heart, I will ascend into heaven, I will exalt my throne above the stars of God: I will sit also upon the mount of the congregation, in the sides of the north: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1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14:14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ascend above the heights of the clouds; I will be like the most High.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6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tail drew the third part of the stars of heaven, and did cast them to the earth: and the dragon stood before the woman which was ready to be delivered, for to devour her child as soon as it was born.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3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Yea, he magnified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even to the prince of the host, and by him the daily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taken away, and the place of his sanctuary was cast down.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47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 host was given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against the daily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reason of transgression, and it cast down the truth to the ground; and it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practised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prospered.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192" y="13716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 I was considering, behold, an he goat came from the west on the face of the whole earth, and touched not the ground: and the goat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notable horn between his eyes.</a:t>
            </a:r>
          </a:p>
        </p:txBody>
      </p:sp>
    </p:spTree>
    <p:extLst>
      <p:ext uri="{BB962C8B-B14F-4D97-AF65-F5344CB8AC3E}">
        <p14:creationId xmlns:p14="http://schemas.microsoft.com/office/powerpoint/2010/main" val="6995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10:22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1816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was at Jerusalem the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feast of the dedication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it was winter.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shall confirm the covenant with many for one week: and in the midst of the week he shall cause the sacrifice and the oblation to cease,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5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9:27b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 the overspreading of abominations he shall make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desolate, even until the consummation, and that determined shall be poured upon the desolate</a:t>
            </a:r>
            <a:r>
              <a:rPr 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6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11:31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arms shall stand on his part, and they shall pollute the sanctuary of strength, and shall take away the daily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they shall place the abomination that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12:11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from the time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daily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shall be taken away, and the abomination that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desolate set up,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shall be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thousand two hundred and ninety days.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7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Matthew 24:15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ye therefore shall see the abomination of desolation, spoken of by Daniel the prophet, stand in the holy place, (whoso </a:t>
            </a:r>
            <a:r>
              <a:rPr lang="en-US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readeth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let him understand:)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7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Mark 13:14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when ye shall see the abomination of desolation, spoken of by Daniel the prophet, standing where it ought not, (let him that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readeth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understand,) then let them that be in Judaea flee to the mountains: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7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 man deceive you by any means: for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day shall not come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except there come a falling away first, and that man of sin be revealed, the son of perdition;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Thessalonians 2:4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524000"/>
            <a:ext cx="903329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exalteth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 above all that is called God, or that is worshipped; so that he as God </a:t>
            </a:r>
            <a:r>
              <a:rPr lang="en-US" sz="49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sitteth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temple of God, shewing himself that he is God.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3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8" y="1600200"/>
            <a:ext cx="9041921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beast which I saw was like unto a </a:t>
            </a:r>
            <a:r>
              <a:rPr lang="en-US" sz="4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leopard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his feet were as </a:t>
            </a:r>
            <a:r>
              <a:rPr lang="en-US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feet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en-US" sz="4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his mouth as the mouth of a </a:t>
            </a:r>
            <a:r>
              <a:rPr lang="en-US" sz="4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</a:t>
            </a:r>
            <a:r>
              <a:rPr lang="en-US" sz="4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and the dragon gave him his power, and his seat, and great authority.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77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came to the ram that had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horns, which I had seen standing before the river, and ran unto him in the fury of his power.</a:t>
            </a:r>
          </a:p>
        </p:txBody>
      </p:sp>
    </p:spTree>
    <p:extLst>
      <p:ext uri="{BB962C8B-B14F-4D97-AF65-F5344CB8AC3E}">
        <p14:creationId xmlns:p14="http://schemas.microsoft.com/office/powerpoint/2010/main" val="2454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6" y="1600200"/>
            <a:ext cx="905917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one of his heads as it were wounded to death; and his deadly wound was healed: and all the world wondered after the beast.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4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worshipped the dragon which gave power unto the beast: and they worshipped the beast, saying, Who </a:t>
            </a:r>
            <a:r>
              <a:rPr lang="en-US" sz="4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unto the beast? who is able to make war with him?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was given unto him a mouth speaking great things and blasphemies; and power was given unto him to continue forty </a:t>
            </a:r>
            <a:r>
              <a:rPr lang="en-US" sz="5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months.</a:t>
            </a: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62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13:6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opened his mouth in blasphemy against God, to blaspheme his name, and his tabernacle, and them that dwell in heaven.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3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8:12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spake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again unto them, saying, I am the light of the world: he that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followeth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shall not walk in darkness, but shall have the light of life.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7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3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1" y="12954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saw him come close unto the ram, and he was moved with choler against him, and smote the ram, and brake his two horns: and there was no power in the ram to stand before him, </a:t>
            </a:r>
          </a:p>
        </p:txBody>
      </p:sp>
    </p:spTree>
    <p:extLst>
      <p:ext uri="{BB962C8B-B14F-4D97-AF65-F5344CB8AC3E}">
        <p14:creationId xmlns:p14="http://schemas.microsoft.com/office/powerpoint/2010/main" val="31464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8:7b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cast him down to the ground, and stamped upon him: and there was none that could deliver the ram out of his hand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1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4" y="1447800"/>
            <a:ext cx="9067800" cy="525780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the he goat waxed very great: and when he was strong, the great horn was broken; and for it came up four notable ones toward the four winds of heaven.</a:t>
            </a:r>
          </a:p>
        </p:txBody>
      </p:sp>
    </p:spTree>
    <p:extLst>
      <p:ext uri="{BB962C8B-B14F-4D97-AF65-F5344CB8AC3E}">
        <p14:creationId xmlns:p14="http://schemas.microsoft.com/office/powerpoint/2010/main" val="35235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6" y="1600200"/>
            <a:ext cx="9033294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out of one of them came forth a little horn, which waxed exceeding great, toward the south, and toward the east, and toward the pleasant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70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Daniel 8:10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" y="1600200"/>
            <a:ext cx="9050547" cy="5257800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waxed great,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host of heaven; and it cast down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host and of the stars to the ground, and stamped upon them.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320</TotalTime>
  <Words>1397</Words>
  <Application>Microsoft Office PowerPoint</Application>
  <PresentationFormat>On-screen Show (4:3)</PresentationFormat>
  <Paragraphs>84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Theme</vt:lpstr>
      <vt:lpstr>Daniel 8:9-12</vt:lpstr>
      <vt:lpstr>Daniel 8:4</vt:lpstr>
      <vt:lpstr>Daniel 8:5</vt:lpstr>
      <vt:lpstr>Daniel 8:6</vt:lpstr>
      <vt:lpstr>Daniel 8:7a</vt:lpstr>
      <vt:lpstr>Daniel 8:7b</vt:lpstr>
      <vt:lpstr>Daniel 8:8</vt:lpstr>
      <vt:lpstr>Daniel 8:9</vt:lpstr>
      <vt:lpstr>Daniel 8:10</vt:lpstr>
      <vt:lpstr>Daniel 8:11</vt:lpstr>
      <vt:lpstr>Daniel 8:12</vt:lpstr>
      <vt:lpstr>PowerPoint Presentation</vt:lpstr>
      <vt:lpstr>Daniel 8:5</vt:lpstr>
      <vt:lpstr>Daniel 8:6</vt:lpstr>
      <vt:lpstr>Daniel 8:7a</vt:lpstr>
      <vt:lpstr>Daniel 8:7b</vt:lpstr>
      <vt:lpstr>Daniel 8:8</vt:lpstr>
      <vt:lpstr>PowerPoint Presentation</vt:lpstr>
      <vt:lpstr>PowerPoint Presentation</vt:lpstr>
      <vt:lpstr>PowerPoint Presentation</vt:lpstr>
      <vt:lpstr>PowerPoint Presentation</vt:lpstr>
      <vt:lpstr>Daniel 8:9</vt:lpstr>
      <vt:lpstr>Daniel 8:10</vt:lpstr>
      <vt:lpstr>Isaiah 14:12</vt:lpstr>
      <vt:lpstr>Isaiah 14:13</vt:lpstr>
      <vt:lpstr>Isaiah 14:14</vt:lpstr>
      <vt:lpstr>Revelation 12:4</vt:lpstr>
      <vt:lpstr>Daniel 8:11</vt:lpstr>
      <vt:lpstr>Daniel 8:12</vt:lpstr>
      <vt:lpstr>John 10:22</vt:lpstr>
      <vt:lpstr>Daniel 9:27a</vt:lpstr>
      <vt:lpstr>Daniel 9:27b</vt:lpstr>
      <vt:lpstr>Daniel 11:31</vt:lpstr>
      <vt:lpstr>Daniel 12:11</vt:lpstr>
      <vt:lpstr>Matthew 24:15</vt:lpstr>
      <vt:lpstr>Mark 13:14</vt:lpstr>
      <vt:lpstr>2 Thessalonians 2:3</vt:lpstr>
      <vt:lpstr>2 Thessalonians 2:4</vt:lpstr>
      <vt:lpstr>Revelation 13:2</vt:lpstr>
      <vt:lpstr>Revelation 13:3</vt:lpstr>
      <vt:lpstr>Revelation 13:4</vt:lpstr>
      <vt:lpstr>Revelation 13:5</vt:lpstr>
      <vt:lpstr>Revelation 13:6</vt:lpstr>
      <vt:lpstr>John 8:12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8:9-</dc:title>
  <dc:creator>Charlie</dc:creator>
  <cp:lastModifiedBy>Charlie</cp:lastModifiedBy>
  <cp:revision>13</cp:revision>
  <dcterms:created xsi:type="dcterms:W3CDTF">2015-04-15T17:22:06Z</dcterms:created>
  <dcterms:modified xsi:type="dcterms:W3CDTF">2015-04-15T22:42:57Z</dcterms:modified>
</cp:coreProperties>
</file>