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5" r:id="rId19"/>
    <p:sldId id="276" r:id="rId20"/>
    <p:sldId id="277" r:id="rId21"/>
    <p:sldId id="292" r:id="rId22"/>
    <p:sldId id="270" r:id="rId23"/>
    <p:sldId id="274" r:id="rId24"/>
    <p:sldId id="279" r:id="rId25"/>
    <p:sldId id="280" r:id="rId26"/>
    <p:sldId id="281" r:id="rId27"/>
    <p:sldId id="282" r:id="rId28"/>
    <p:sldId id="283" r:id="rId29"/>
    <p:sldId id="278" r:id="rId30"/>
    <p:sldId id="284" r:id="rId31"/>
    <p:sldId id="285" r:id="rId32"/>
    <p:sldId id="286" r:id="rId33"/>
    <p:sldId id="287" r:id="rId34"/>
    <p:sldId id="288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4/8/2015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4/8/2015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337560"/>
            <a:ext cx="8991600" cy="230124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Daniel 8:1-8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544812"/>
            <a:ext cx="8991600" cy="1752600"/>
          </a:xfrm>
        </p:spPr>
        <p:txBody>
          <a:bodyPr>
            <a:noAutofit/>
          </a:bodyPr>
          <a:lstStyle/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Wednesday,</a:t>
            </a:r>
          </a:p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8, 2015</a:t>
            </a:r>
          </a:p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Calvary Chapel of El Paso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901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8:7b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he cast him down to the ground, and stamped upon him: and there was none that could deliver the ram out of his hand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76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8:8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34" y="14478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the he goat waxed very great: and when he was strong, the great horn was broken; and for it came up four notable ones toward the four winds of heaven.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975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77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Corinthians 10:32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none offence, neither to the Jews, nor to the Gentiles, nor to the church of God: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236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Proverbs 14:34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Righteousness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exalteth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nation: but sin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reproach to any people.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016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8:1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third year of the reign of king Belshazzar a vision appeared unto me,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unto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 Daniel, after that which appeared unto me at the first.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655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8:2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875" y="14478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saw in a vision; and it came to pass, when I saw, that I </a:t>
            </a:r>
            <a:r>
              <a:rPr lang="en-US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</a:t>
            </a:r>
            <a:r>
              <a:rPr lang="en-US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Shushan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palace, which </a:t>
            </a:r>
            <a:r>
              <a:rPr lang="en-US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province of Elam; and I saw in a vision, and I was by the river of </a:t>
            </a:r>
            <a:r>
              <a:rPr lang="en-US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Ulai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157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7:28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Hitherto </a:t>
            </a:r>
            <a:r>
              <a:rPr lang="en-US" sz="5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end of the matter. As for me Daniel, my cogitations much troubled me, and my countenance changed in me: but I kept the matter in my heart.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265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8:3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I lifted up mine eyes, and saw, and, behold, there stood before the river a ram which had </a:t>
            </a:r>
            <a:r>
              <a:rPr lang="en-US" sz="4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horns: and the </a:t>
            </a:r>
            <a:r>
              <a:rPr lang="en-US" sz="4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horns </a:t>
            </a:r>
            <a:r>
              <a:rPr lang="en-US" sz="4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high; but one </a:t>
            </a:r>
            <a:r>
              <a:rPr lang="en-US" sz="4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higher than the other, and the higher came up last.</a:t>
            </a:r>
            <a:endParaRPr lang="en-US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118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8:4a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saw the ram pushing westward, and northward, and southward; so that no beasts might stand before him,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42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8:1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third year of the reign of king Belshazzar a vision appeared unto me,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unto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 Daniel, after that which appeared unto me at the first.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811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8:4b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neither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there any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could deliver out of his hand; but he did according to his will, and became great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629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8:20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ram which thou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sawest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having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horns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kings of Media and Persia.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144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2" y="0"/>
            <a:ext cx="91311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72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Proverbs 16:18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Pride </a:t>
            </a:r>
            <a:r>
              <a:rPr lang="en-US" sz="5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before destruction, and an haughty spirit before a fall.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825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8:5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192" y="13716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as I was considering, behold, an he goat came from the west on the face of the whole earth, and touched not the ground: and the goat </a:t>
            </a:r>
            <a:r>
              <a:rPr lang="en-US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notable horn between his eyes.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089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8:6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came to the ram that had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horns, which I had seen standing before the river, and ran unto him in the fury of his power.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777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8:7a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1" y="12954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saw him come close unto the ram, and he was moved with choler against him, and smote the ram, and brake his two horns: and there was no power in the ram to stand before him, 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302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8:7b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he cast him down to the ground, and stamped upon him: and there was none that could deliver the ram out of his hand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16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8:8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34" y="14478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the he goat waxed very great: and when he was strong, the great horn was broken; and for it came up four notable ones toward the four winds of heaven.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28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8:20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ram which thou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sawest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having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horns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kings of Media and Persia.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89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8:2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875" y="14478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saw in a vision; and it came to pass, when I saw, that I </a:t>
            </a:r>
            <a:r>
              <a:rPr lang="en-US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</a:t>
            </a:r>
            <a:r>
              <a:rPr lang="en-US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Shushan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palace, which </a:t>
            </a:r>
            <a:r>
              <a:rPr lang="en-US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province of Elam; and I saw in a vision, and I was by the river of </a:t>
            </a:r>
            <a:r>
              <a:rPr lang="en-US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Ulai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118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8:21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rough goat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king of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Grecia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and the great horn that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between his eyes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first king.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927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Peter 1:2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Grace and peace be multiplied unto you through the knowledge of God, and of Jesus our Lord,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074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Peter 1:3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645" y="1371600"/>
            <a:ext cx="89916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 as his divine power hath given unto us all things that </a:t>
            </a:r>
            <a:r>
              <a:rPr lang="en-US" sz="5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pertain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unto life and godliness, through the knowledge of him that hath called us to glory and virtue: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929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Peter 1:4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Whereby are given unto us exceeding great and precious promises: that by these ye might be partakers of the divine nature, having escaped the corruption that is in the world through lust.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205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Philippians 4:19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my God shall supply all your need according to his riches in glory by Christ Jesus.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593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47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8:3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I lifted up mine eyes, and saw, and, behold, there stood before the river a ram which had </a:t>
            </a:r>
            <a:r>
              <a:rPr lang="en-US" sz="4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horns: and the </a:t>
            </a:r>
            <a:r>
              <a:rPr lang="en-US" sz="4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horns </a:t>
            </a:r>
            <a:r>
              <a:rPr lang="en-US" sz="4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high; but one </a:t>
            </a:r>
            <a:r>
              <a:rPr lang="en-US" sz="4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higher than the other, and the higher came up last.</a:t>
            </a:r>
            <a:endParaRPr lang="en-US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336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8:4a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saw the ram pushing westward, and northward, and southward; so that no beasts might stand before him,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160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8:4b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neither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there any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could deliver out of his hand; but he did according to his will, and became great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087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8:5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192" y="13716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as I was considering, behold, an he goat came from the west on the face of the whole earth, and touched not the ground: and the goat </a:t>
            </a:r>
            <a:r>
              <a:rPr lang="en-US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notable horn between his eyes.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23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8:6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came to the ram that had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horns, which I had seen standing before the river, and ran unto him in the fury of his power.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249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8:7a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1" y="12954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saw him come close unto the ram, and he was moved with choler against him, and smote the ram, and brake his two horns: and there was no power in the ram to stand before him, 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676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269</TotalTime>
  <Words>1026</Words>
  <Application>Microsoft Office PowerPoint</Application>
  <PresentationFormat>On-screen Show (4:3)</PresentationFormat>
  <Paragraphs>66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Theme</vt:lpstr>
      <vt:lpstr>Daniel 8:1-8</vt:lpstr>
      <vt:lpstr>Daniel 8:1</vt:lpstr>
      <vt:lpstr>Daniel 8:2</vt:lpstr>
      <vt:lpstr>Daniel 8:3</vt:lpstr>
      <vt:lpstr>Daniel 8:4a</vt:lpstr>
      <vt:lpstr>Daniel 8:4b</vt:lpstr>
      <vt:lpstr>Daniel 8:5</vt:lpstr>
      <vt:lpstr>Daniel 8:6</vt:lpstr>
      <vt:lpstr>Daniel 8:7a</vt:lpstr>
      <vt:lpstr>Daniel 8:7b</vt:lpstr>
      <vt:lpstr>Daniel 8:8</vt:lpstr>
      <vt:lpstr>PowerPoint Presentation</vt:lpstr>
      <vt:lpstr>1 Corinthians 10:32</vt:lpstr>
      <vt:lpstr>Proverbs 14:34</vt:lpstr>
      <vt:lpstr>Daniel 8:1</vt:lpstr>
      <vt:lpstr>Daniel 8:2</vt:lpstr>
      <vt:lpstr>Daniel 7:28</vt:lpstr>
      <vt:lpstr>Daniel 8:3</vt:lpstr>
      <vt:lpstr>Daniel 8:4a</vt:lpstr>
      <vt:lpstr>Daniel 8:4b</vt:lpstr>
      <vt:lpstr>Daniel 8:20</vt:lpstr>
      <vt:lpstr>PowerPoint Presentation</vt:lpstr>
      <vt:lpstr>Proverbs 16:18</vt:lpstr>
      <vt:lpstr>Daniel 8:5</vt:lpstr>
      <vt:lpstr>Daniel 8:6</vt:lpstr>
      <vt:lpstr>Daniel 8:7a</vt:lpstr>
      <vt:lpstr>Daniel 8:7b</vt:lpstr>
      <vt:lpstr>Daniel 8:8</vt:lpstr>
      <vt:lpstr>Daniel 8:20</vt:lpstr>
      <vt:lpstr>Daniel 8:21</vt:lpstr>
      <vt:lpstr>2 Peter 1:2</vt:lpstr>
      <vt:lpstr>2 Peter 1:3</vt:lpstr>
      <vt:lpstr>2 Peter 1:4</vt:lpstr>
      <vt:lpstr>Philippians 4:19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 8:1-</dc:title>
  <dc:creator>Charlie</dc:creator>
  <cp:lastModifiedBy>Charlie</cp:lastModifiedBy>
  <cp:revision>8</cp:revision>
  <dcterms:created xsi:type="dcterms:W3CDTF">2015-04-08T17:51:30Z</dcterms:created>
  <dcterms:modified xsi:type="dcterms:W3CDTF">2015-04-08T22:20:31Z</dcterms:modified>
</cp:coreProperties>
</file>