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3/25/2015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3/25/2015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3/25/2015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Daniel 7:15-28</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Wednesday,</a:t>
            </a:r>
          </a:p>
          <a:p>
            <a:r>
              <a:rPr lang="en-US" sz="5600" b="1" dirty="0" smtClean="0">
                <a:effectLst>
                  <a:outerShdw blurRad="38100" dist="38100" dir="2700000" algn="tl">
                    <a:srgbClr val="000000">
                      <a:alpha val="43137"/>
                    </a:srgbClr>
                  </a:outerShdw>
                </a:effectLst>
              </a:rPr>
              <a:t>March 25,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58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thou shalt have joy and gladness; and many shall rejoice at his birth.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43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1:15</a:t>
            </a:r>
            <a:endParaRPr lang="en-US" sz="7200" dirty="0"/>
          </a:p>
        </p:txBody>
      </p:sp>
      <p:sp>
        <p:nvSpPr>
          <p:cNvPr id="3" name="Content Placeholder 2"/>
          <p:cNvSpPr>
            <a:spLocks noGrp="1"/>
          </p:cNvSpPr>
          <p:nvPr>
            <p:ph idx="1"/>
          </p:nvPr>
        </p:nvSpPr>
        <p:spPr>
          <a:xfrm>
            <a:off x="0" y="1295400"/>
            <a:ext cx="9041921" cy="5257800"/>
          </a:xfrm>
        </p:spPr>
        <p:txBody>
          <a:bodyPr>
            <a:noAutofit/>
          </a:bodyPr>
          <a:lstStyle/>
          <a:p>
            <a:pPr marL="36576" indent="0">
              <a:buNone/>
            </a:pPr>
            <a:r>
              <a:rPr lang="en-US" sz="5100" b="1" dirty="0">
                <a:effectLst>
                  <a:outerShdw blurRad="38100" dist="38100" dir="2700000" algn="tl">
                    <a:srgbClr val="000000">
                      <a:alpha val="43137"/>
                    </a:srgbClr>
                  </a:outerShdw>
                </a:effectLst>
              </a:rPr>
              <a:t>For he shall be great in the sight of the Lord, and shall drink neither wine nor strong drink; and he shall be filled with the Holy Ghost, even from his mother's womb.</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8051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many of the children of Israel shall he turn to the Lord their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38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Luke 1:17</a:t>
            </a:r>
            <a:endParaRPr lang="en-US" sz="7200" dirty="0"/>
          </a:p>
        </p:txBody>
      </p:sp>
      <p:sp>
        <p:nvSpPr>
          <p:cNvPr id="3" name="Content Placeholder 2"/>
          <p:cNvSpPr>
            <a:spLocks noGrp="1"/>
          </p:cNvSpPr>
          <p:nvPr>
            <p:ph idx="1"/>
          </p:nvPr>
        </p:nvSpPr>
        <p:spPr>
          <a:xfrm>
            <a:off x="0" y="1075426"/>
            <a:ext cx="9059174" cy="5791200"/>
          </a:xfrm>
        </p:spPr>
        <p:txBody>
          <a:bodyPr>
            <a:noAutofit/>
          </a:bodyPr>
          <a:lstStyle/>
          <a:p>
            <a:pPr marL="36576" indent="0">
              <a:buNone/>
            </a:pPr>
            <a:r>
              <a:rPr lang="en-US" sz="4800" b="1" dirty="0">
                <a:effectLst>
                  <a:outerShdw blurRad="38100" dist="38100" dir="2700000" algn="tl">
                    <a:srgbClr val="000000">
                      <a:alpha val="43137"/>
                    </a:srgbClr>
                  </a:outerShdw>
                </a:effectLst>
              </a:rPr>
              <a:t>And he shall go before him in the spirit and power of Elias, to turn the hearts of the fathers to the children, and the disobedient to the wisdom of the just; to make ready a people prepared for the Lord.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8123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1:18</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Zacharias said unto the angel, Whereby shall I know this? for I am an old man, and my wife well stricken in years.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5845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1:19</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And the angel answering said unto him, I am Gabriel, that stand in the presence of God; and am sent to speak unto thee, and to shew thee these glad tidings.</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1474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1:26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in the sixth month the angel Gabriel was sent from God unto a city of Galilee, named Nazareth,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965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1:27</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To a virgin espoused to a man whose name was Joseph, of the house of David; and the virgin's name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Mary.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54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1:28</a:t>
            </a:r>
            <a:endParaRPr lang="en-US" sz="7200" dirty="0"/>
          </a:p>
        </p:txBody>
      </p:sp>
      <p:sp>
        <p:nvSpPr>
          <p:cNvPr id="3" name="Content Placeholder 2"/>
          <p:cNvSpPr>
            <a:spLocks noGrp="1"/>
          </p:cNvSpPr>
          <p:nvPr>
            <p:ph idx="1"/>
          </p:nvPr>
        </p:nvSpPr>
        <p:spPr>
          <a:xfrm>
            <a:off x="34506" y="1600200"/>
            <a:ext cx="903329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angel came in unto her, and said, Hail, </a:t>
            </a:r>
            <a:r>
              <a:rPr lang="en-US" sz="5400" b="1" i="1" dirty="0">
                <a:effectLst>
                  <a:outerShdw blurRad="38100" dist="38100" dir="2700000" algn="tl">
                    <a:srgbClr val="000000">
                      <a:alpha val="43137"/>
                    </a:srgbClr>
                  </a:outerShdw>
                </a:effectLst>
              </a:rPr>
              <a:t>thou that art</a:t>
            </a:r>
            <a:r>
              <a:rPr lang="en-US" sz="5400" b="1" dirty="0">
                <a:effectLst>
                  <a:outerShdw blurRad="38100" dist="38100" dir="2700000" algn="tl">
                    <a:srgbClr val="000000">
                      <a:alpha val="43137"/>
                    </a:srgbClr>
                  </a:outerShdw>
                </a:effectLst>
              </a:rPr>
              <a:t> highly </a:t>
            </a:r>
            <a:r>
              <a:rPr lang="en-US" sz="5400" b="1" dirty="0" err="1">
                <a:effectLst>
                  <a:outerShdw blurRad="38100" dist="38100" dir="2700000" algn="tl">
                    <a:srgbClr val="000000">
                      <a:alpha val="43137"/>
                    </a:srgbClr>
                  </a:outerShdw>
                </a:effectLst>
              </a:rPr>
              <a:t>favoured</a:t>
            </a:r>
            <a:r>
              <a:rPr lang="en-US" sz="5400" b="1" dirty="0">
                <a:effectLst>
                  <a:outerShdw blurRad="38100" dist="38100" dir="2700000" algn="tl">
                    <a:srgbClr val="000000">
                      <a:alpha val="43137"/>
                    </a:srgbClr>
                  </a:outerShdw>
                </a:effectLst>
              </a:rPr>
              <a:t>, the Lord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with thee: blessed </a:t>
            </a:r>
            <a:r>
              <a:rPr lang="en-US" sz="5400" b="1" i="1" dirty="0">
                <a:effectLst>
                  <a:outerShdw blurRad="38100" dist="38100" dir="2700000" algn="tl">
                    <a:srgbClr val="000000">
                      <a:alpha val="43137"/>
                    </a:srgbClr>
                  </a:outerShdw>
                </a:effectLst>
              </a:rPr>
              <a:t>art</a:t>
            </a:r>
            <a:r>
              <a:rPr lang="en-US" sz="5400" b="1" dirty="0">
                <a:effectLst>
                  <a:outerShdw blurRad="38100" dist="38100" dir="2700000" algn="tl">
                    <a:srgbClr val="000000">
                      <a:alpha val="43137"/>
                    </a:srgbClr>
                  </a:outerShdw>
                </a:effectLst>
              </a:rPr>
              <a:t> thou among women.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121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when she saw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 she was troubled at his saying, and cast in her mind what manner of salutation this should be.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957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7:15</a:t>
            </a:r>
            <a:endParaRPr lang="en-US" sz="7200" dirty="0"/>
          </a:p>
        </p:txBody>
      </p:sp>
      <p:sp>
        <p:nvSpPr>
          <p:cNvPr id="3" name="Content Placeholder 2"/>
          <p:cNvSpPr>
            <a:spLocks noGrp="1"/>
          </p:cNvSpPr>
          <p:nvPr>
            <p:ph idx="1"/>
          </p:nvPr>
        </p:nvSpPr>
        <p:spPr>
          <a:xfrm>
            <a:off x="34506" y="1600200"/>
            <a:ext cx="9033294" cy="5181600"/>
          </a:xfrm>
        </p:spPr>
        <p:txBody>
          <a:bodyPr>
            <a:normAutofit/>
          </a:bodyPr>
          <a:lstStyle/>
          <a:p>
            <a:pPr marL="36576" indent="0">
              <a:buNone/>
            </a:pPr>
            <a:r>
              <a:rPr lang="en-US" sz="5400" b="1" dirty="0">
                <a:effectLst>
                  <a:outerShdw blurRad="38100" dist="38100" dir="2700000" algn="tl">
                    <a:srgbClr val="000000">
                      <a:alpha val="43137"/>
                    </a:srgbClr>
                  </a:outerShdw>
                </a:effectLst>
              </a:rPr>
              <a:t>I Daniel was grieved in my spirit in the midst of </a:t>
            </a:r>
            <a:r>
              <a:rPr lang="en-US" sz="5400" b="1" i="1" dirty="0">
                <a:effectLst>
                  <a:outerShdw blurRad="38100" dist="38100" dir="2700000" algn="tl">
                    <a:srgbClr val="000000">
                      <a:alpha val="43137"/>
                    </a:srgbClr>
                  </a:outerShdw>
                </a:effectLst>
              </a:rPr>
              <a:t>my</a:t>
            </a:r>
            <a:r>
              <a:rPr lang="en-US" sz="5400" b="1" dirty="0">
                <a:effectLst>
                  <a:outerShdw blurRad="38100" dist="38100" dir="2700000" algn="tl">
                    <a:srgbClr val="000000">
                      <a:alpha val="43137"/>
                    </a:srgbClr>
                  </a:outerShdw>
                </a:effectLst>
              </a:rPr>
              <a:t> body, and the visions of my head troubled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0227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1:30</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the angel said unto her, Fear not, Mary: for thou hast found </a:t>
            </a:r>
            <a:r>
              <a:rPr lang="en-US" sz="5400" b="1" dirty="0" err="1">
                <a:effectLst>
                  <a:outerShdw blurRad="38100" dist="38100" dir="2700000" algn="tl">
                    <a:srgbClr val="000000">
                      <a:alpha val="43137"/>
                    </a:srgbClr>
                  </a:outerShdw>
                </a:effectLst>
              </a:rPr>
              <a:t>favour</a:t>
            </a:r>
            <a:r>
              <a:rPr lang="en-US" sz="5400" b="1" dirty="0">
                <a:effectLst>
                  <a:outerShdw blurRad="38100" dist="38100" dir="2700000" algn="tl">
                    <a:srgbClr val="000000">
                      <a:alpha val="43137"/>
                    </a:srgbClr>
                  </a:outerShdw>
                </a:effectLst>
              </a:rPr>
              <a:t> with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709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1:31</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behold, thou shalt conceive in thy womb, and bring forth a son, and shalt call his name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9629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1:32</a:t>
            </a:r>
            <a:endParaRPr lang="en-US" sz="7200" dirty="0"/>
          </a:p>
        </p:txBody>
      </p:sp>
      <p:sp>
        <p:nvSpPr>
          <p:cNvPr id="3" name="Content Placeholder 2"/>
          <p:cNvSpPr>
            <a:spLocks noGrp="1"/>
          </p:cNvSpPr>
          <p:nvPr>
            <p:ph idx="1"/>
          </p:nvPr>
        </p:nvSpPr>
        <p:spPr>
          <a:xfrm>
            <a:off x="25878" y="1600200"/>
            <a:ext cx="9041921"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shall be great, and shall be called the Son of the Highest: and the Lord God shall give unto him the throne of his father David: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578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1:33</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reign over the house of Jacob for ever; and of his kingdom there shall be no end.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3163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1:5</a:t>
            </a:r>
            <a:endParaRPr lang="en-US" sz="7200" dirty="0"/>
          </a:p>
        </p:txBody>
      </p:sp>
      <p:sp>
        <p:nvSpPr>
          <p:cNvPr id="3" name="Content Placeholder 2"/>
          <p:cNvSpPr>
            <a:spLocks noGrp="1"/>
          </p:cNvSpPr>
          <p:nvPr>
            <p:ph idx="1"/>
          </p:nvPr>
        </p:nvSpPr>
        <p:spPr>
          <a:xfrm>
            <a:off x="0" y="1143000"/>
            <a:ext cx="9067800" cy="5867400"/>
          </a:xfrm>
        </p:spPr>
        <p:txBody>
          <a:bodyPr>
            <a:normAutofit/>
          </a:bodyPr>
          <a:lstStyle/>
          <a:p>
            <a:pPr marL="36576" indent="0">
              <a:buNone/>
            </a:pPr>
            <a:r>
              <a:rPr lang="en-US" sz="4900" b="1" dirty="0">
                <a:effectLst>
                  <a:outerShdw blurRad="38100" dist="38100" dir="2700000" algn="tl">
                    <a:srgbClr val="000000">
                      <a:alpha val="43137"/>
                    </a:srgbClr>
                  </a:outerShdw>
                </a:effectLst>
              </a:rPr>
              <a:t>And from Jesus Christ, </a:t>
            </a:r>
            <a:r>
              <a:rPr lang="en-US" sz="4900" b="1" i="1" dirty="0">
                <a:effectLst>
                  <a:outerShdw blurRad="38100" dist="38100" dir="2700000" algn="tl">
                    <a:srgbClr val="000000">
                      <a:alpha val="43137"/>
                    </a:srgbClr>
                  </a:outerShdw>
                </a:effectLst>
              </a:rPr>
              <a:t>who is</a:t>
            </a:r>
            <a:r>
              <a:rPr lang="en-US" sz="4900" b="1" dirty="0">
                <a:effectLst>
                  <a:outerShdw blurRad="38100" dist="38100" dir="2700000" algn="tl">
                    <a:srgbClr val="000000">
                      <a:alpha val="43137"/>
                    </a:srgbClr>
                  </a:outerShdw>
                </a:effectLst>
              </a:rPr>
              <a:t> the faithful witness, </a:t>
            </a:r>
            <a:r>
              <a:rPr lang="en-US" sz="4900" b="1" i="1" dirty="0">
                <a:effectLst>
                  <a:outerShdw blurRad="38100" dist="38100" dir="2700000" algn="tl">
                    <a:srgbClr val="000000">
                      <a:alpha val="43137"/>
                    </a:srgbClr>
                  </a:outerShdw>
                </a:effectLst>
              </a:rPr>
              <a:t>and</a:t>
            </a:r>
            <a:r>
              <a:rPr lang="en-US" sz="4900" b="1" dirty="0">
                <a:effectLst>
                  <a:outerShdw blurRad="38100" dist="38100" dir="2700000" algn="tl">
                    <a:srgbClr val="000000">
                      <a:alpha val="43137"/>
                    </a:srgbClr>
                  </a:outerShdw>
                </a:effectLst>
              </a:rPr>
              <a:t> the first begotten of the dead, and </a:t>
            </a:r>
            <a:r>
              <a:rPr lang="en-US" sz="4900" b="1" i="1" u="sng" dirty="0">
                <a:effectLst>
                  <a:outerShdw blurRad="38100" dist="38100" dir="2700000" algn="tl">
                    <a:srgbClr val="000000">
                      <a:alpha val="43137"/>
                    </a:srgbClr>
                  </a:outerShdw>
                </a:effectLst>
              </a:rPr>
              <a:t>the prince of the kings of the earth</a:t>
            </a:r>
            <a:r>
              <a:rPr lang="en-US" sz="4900" b="1" dirty="0">
                <a:effectLst>
                  <a:outerShdw blurRad="38100" dist="38100" dir="2700000" algn="tl">
                    <a:srgbClr val="000000">
                      <a:alpha val="43137"/>
                    </a:srgbClr>
                  </a:outerShdw>
                </a:effectLst>
              </a:rPr>
              <a:t>. Unto him that loved us, and washed us from our sins in his own blood,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139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hath </a:t>
            </a:r>
            <a:r>
              <a:rPr lang="en-US" sz="5400" b="1" i="1" u="sng" dirty="0">
                <a:effectLst>
                  <a:outerShdw blurRad="38100" dist="38100" dir="2700000" algn="tl">
                    <a:srgbClr val="000000">
                      <a:alpha val="43137"/>
                    </a:srgbClr>
                  </a:outerShdw>
                </a:effectLst>
              </a:rPr>
              <a:t>made us kings and priests</a:t>
            </a:r>
            <a:r>
              <a:rPr lang="en-US" sz="5400" b="1" dirty="0">
                <a:effectLst>
                  <a:outerShdw blurRad="38100" dist="38100" dir="2700000" algn="tl">
                    <a:srgbClr val="000000">
                      <a:alpha val="43137"/>
                    </a:srgbClr>
                  </a:outerShdw>
                </a:effectLst>
              </a:rPr>
              <a:t> unto God and his Father; to him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glory and dominion for ever and ever. Amen.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5883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20:6</a:t>
            </a:r>
            <a:endParaRPr lang="en-US" sz="7200" dirty="0"/>
          </a:p>
        </p:txBody>
      </p:sp>
      <p:sp>
        <p:nvSpPr>
          <p:cNvPr id="3" name="Content Placeholder 2"/>
          <p:cNvSpPr>
            <a:spLocks noGrp="1"/>
          </p:cNvSpPr>
          <p:nvPr>
            <p:ph idx="1"/>
          </p:nvPr>
        </p:nvSpPr>
        <p:spPr>
          <a:xfrm>
            <a:off x="0" y="914400"/>
            <a:ext cx="9067800" cy="5867400"/>
          </a:xfrm>
        </p:spPr>
        <p:txBody>
          <a:bodyPr>
            <a:noAutofit/>
          </a:bodyPr>
          <a:lstStyle/>
          <a:p>
            <a:pPr marL="36576" indent="0">
              <a:buNone/>
            </a:pPr>
            <a:r>
              <a:rPr lang="en-US" sz="4800" b="1" dirty="0">
                <a:effectLst>
                  <a:outerShdw blurRad="38100" dist="38100" dir="2700000" algn="tl">
                    <a:srgbClr val="000000">
                      <a:alpha val="43137"/>
                    </a:srgbClr>
                  </a:outerShdw>
                </a:effectLst>
              </a:rPr>
              <a:t>Blessed and holy </a:t>
            </a:r>
            <a:r>
              <a:rPr lang="en-US" sz="4800" b="1" i="1" dirty="0">
                <a:effectLst>
                  <a:outerShdw blurRad="38100" dist="38100" dir="2700000" algn="tl">
                    <a:srgbClr val="000000">
                      <a:alpha val="43137"/>
                    </a:srgbClr>
                  </a:outerShdw>
                </a:effectLst>
              </a:rPr>
              <a:t>is</a:t>
            </a:r>
            <a:r>
              <a:rPr lang="en-US" sz="4800" b="1" dirty="0">
                <a:effectLst>
                  <a:outerShdw blurRad="38100" dist="38100" dir="2700000" algn="tl">
                    <a:srgbClr val="000000">
                      <a:alpha val="43137"/>
                    </a:srgbClr>
                  </a:outerShdw>
                </a:effectLst>
              </a:rPr>
              <a:t> he that hath part in the first resurrection: on such the second death hath no power, but they shall be </a:t>
            </a:r>
            <a:r>
              <a:rPr lang="en-US" sz="4800" b="1" i="1" u="sng" dirty="0">
                <a:effectLst>
                  <a:outerShdw blurRad="38100" dist="38100" dir="2700000" algn="tl">
                    <a:srgbClr val="000000">
                      <a:alpha val="43137"/>
                    </a:srgbClr>
                  </a:outerShdw>
                </a:effectLst>
              </a:rPr>
              <a:t>priests</a:t>
            </a:r>
            <a:r>
              <a:rPr lang="en-US" sz="4800" b="1" dirty="0">
                <a:effectLst>
                  <a:outerShdw blurRad="38100" dist="38100" dir="2700000" algn="tl">
                    <a:srgbClr val="000000">
                      <a:alpha val="43137"/>
                    </a:srgbClr>
                  </a:outerShdw>
                </a:effectLst>
              </a:rPr>
              <a:t> of God and of Christ, and shall reign with him a thousand years.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680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7:19a</a:t>
            </a:r>
            <a:endParaRPr lang="en-US" sz="7200" dirty="0"/>
          </a:p>
        </p:txBody>
      </p:sp>
      <p:sp>
        <p:nvSpPr>
          <p:cNvPr id="3" name="Content Placeholder 2"/>
          <p:cNvSpPr>
            <a:spLocks noGrp="1"/>
          </p:cNvSpPr>
          <p:nvPr>
            <p:ph idx="1"/>
          </p:nvPr>
        </p:nvSpPr>
        <p:spPr>
          <a:xfrm>
            <a:off x="34506" y="1600200"/>
            <a:ext cx="9033294" cy="5257800"/>
          </a:xfrm>
        </p:spPr>
        <p:txBody>
          <a:bodyPr>
            <a:noAutofit/>
          </a:bodyPr>
          <a:lstStyle/>
          <a:p>
            <a:pPr marL="36576" indent="0">
              <a:buNone/>
            </a:pPr>
            <a:r>
              <a:rPr lang="en-US" sz="5200" b="1" dirty="0">
                <a:effectLst>
                  <a:outerShdw blurRad="38100" dist="38100" dir="2700000" algn="tl">
                    <a:srgbClr val="000000">
                      <a:alpha val="43137"/>
                    </a:srgbClr>
                  </a:outerShdw>
                </a:effectLst>
              </a:rPr>
              <a:t>Then I would know the truth of the fourth beast, which was diverse from all the others, exceeding dreadful, whose teeth </a:t>
            </a:r>
            <a:r>
              <a:rPr lang="en-US" sz="5200" b="1" i="1" dirty="0">
                <a:effectLst>
                  <a:outerShdw blurRad="38100" dist="38100" dir="2700000" algn="tl">
                    <a:srgbClr val="000000">
                      <a:alpha val="43137"/>
                    </a:srgbClr>
                  </a:outerShdw>
                </a:effectLst>
              </a:rPr>
              <a:t>were of</a:t>
            </a:r>
            <a:r>
              <a:rPr lang="en-US" sz="5200" b="1" dirty="0">
                <a:effectLst>
                  <a:outerShdw blurRad="38100" dist="38100" dir="2700000" algn="tl">
                    <a:srgbClr val="000000">
                      <a:alpha val="43137"/>
                    </a:srgbClr>
                  </a:outerShdw>
                </a:effectLst>
              </a:rPr>
              <a:t> iron, and his nails </a:t>
            </a:r>
            <a:r>
              <a:rPr lang="en-US" sz="5200" b="1" i="1" dirty="0">
                <a:effectLst>
                  <a:outerShdw blurRad="38100" dist="38100" dir="2700000" algn="tl">
                    <a:srgbClr val="000000">
                      <a:alpha val="43137"/>
                    </a:srgbClr>
                  </a:outerShdw>
                </a:effectLst>
              </a:rPr>
              <a:t>of</a:t>
            </a:r>
            <a:r>
              <a:rPr lang="en-US" sz="5200" b="1" dirty="0">
                <a:effectLst>
                  <a:outerShdw blurRad="38100" dist="38100" dir="2700000" algn="tl">
                    <a:srgbClr val="000000">
                      <a:alpha val="43137"/>
                    </a:srgbClr>
                  </a:outerShdw>
                </a:effectLst>
              </a:rPr>
              <a:t> brass; </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1006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7:19b</a:t>
            </a:r>
            <a:endParaRPr lang="en-US" sz="7200" dirty="0"/>
          </a:p>
        </p:txBody>
      </p:sp>
      <p:sp>
        <p:nvSpPr>
          <p:cNvPr id="3" name="Content Placeholder 2"/>
          <p:cNvSpPr>
            <a:spLocks noGrp="1"/>
          </p:cNvSpPr>
          <p:nvPr>
            <p:ph idx="1"/>
          </p:nvPr>
        </p:nvSpPr>
        <p:spPr>
          <a:xfrm>
            <a:off x="76200" y="1600200"/>
            <a:ext cx="8991600" cy="5257800"/>
          </a:xfrm>
        </p:spPr>
        <p:txBody>
          <a:bodyPr>
            <a:normAutofit/>
          </a:bodyPr>
          <a:lstStyle/>
          <a:p>
            <a:pPr marL="36576" indent="0">
              <a:buNone/>
            </a:pPr>
            <a:r>
              <a:rPr lang="en-US" sz="5400" b="1" i="1" dirty="0">
                <a:effectLst>
                  <a:outerShdw blurRad="38100" dist="38100" dir="2700000" algn="tl">
                    <a:srgbClr val="000000">
                      <a:alpha val="43137"/>
                    </a:srgbClr>
                  </a:outerShdw>
                </a:effectLst>
              </a:rPr>
              <a:t>which</a:t>
            </a:r>
            <a:r>
              <a:rPr lang="en-US" sz="5400" b="1" dirty="0">
                <a:effectLst>
                  <a:outerShdw blurRad="38100" dist="38100" dir="2700000" algn="tl">
                    <a:srgbClr val="000000">
                      <a:alpha val="43137"/>
                    </a:srgbClr>
                  </a:outerShdw>
                </a:effectLst>
              </a:rPr>
              <a:t> devoured, brake in pieces, and stamped the residue with his feet</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7003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7:20a</a:t>
            </a:r>
            <a:endParaRPr lang="en-US" sz="7200" dirty="0"/>
          </a:p>
        </p:txBody>
      </p:sp>
      <p:sp>
        <p:nvSpPr>
          <p:cNvPr id="3" name="Content Placeholder 2"/>
          <p:cNvSpPr>
            <a:spLocks noGrp="1"/>
          </p:cNvSpPr>
          <p:nvPr>
            <p:ph idx="1"/>
          </p:nvPr>
        </p:nvSpPr>
        <p:spPr>
          <a:xfrm>
            <a:off x="34506" y="1600200"/>
            <a:ext cx="903329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of the ten horns that </a:t>
            </a:r>
            <a:r>
              <a:rPr lang="en-US" sz="5400" b="1" i="1" dirty="0">
                <a:effectLst>
                  <a:outerShdw blurRad="38100" dist="38100" dir="2700000" algn="tl">
                    <a:srgbClr val="000000">
                      <a:alpha val="43137"/>
                    </a:srgbClr>
                  </a:outerShdw>
                </a:effectLst>
              </a:rPr>
              <a:t>were</a:t>
            </a:r>
            <a:r>
              <a:rPr lang="en-US" sz="5400" b="1" dirty="0">
                <a:effectLst>
                  <a:outerShdw blurRad="38100" dist="38100" dir="2700000" algn="tl">
                    <a:srgbClr val="000000">
                      <a:alpha val="43137"/>
                    </a:srgbClr>
                  </a:outerShdw>
                </a:effectLst>
              </a:rPr>
              <a:t> in his head, and </a:t>
            </a:r>
            <a:r>
              <a:rPr lang="en-US" sz="5400" b="1" i="1" dirty="0">
                <a:effectLst>
                  <a:outerShdw blurRad="38100" dist="38100" dir="2700000" algn="tl">
                    <a:srgbClr val="000000">
                      <a:alpha val="43137"/>
                    </a:srgbClr>
                  </a:outerShdw>
                </a:effectLst>
              </a:rPr>
              <a:t>of</a:t>
            </a:r>
            <a:r>
              <a:rPr lang="en-US" sz="5400" b="1" dirty="0">
                <a:effectLst>
                  <a:outerShdw blurRad="38100" dist="38100" dir="2700000" algn="tl">
                    <a:srgbClr val="000000">
                      <a:alpha val="43137"/>
                    </a:srgbClr>
                  </a:outerShdw>
                </a:effectLst>
              </a:rPr>
              <a:t> the other which came up, and before whom three fell;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722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I came near unto one of them that stood by, and asked him the truth of all this. So he told me, and made me know the interpretation of the things.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533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7:20b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even </a:t>
            </a:r>
            <a:r>
              <a:rPr lang="en-US" sz="5400" b="1" i="1" dirty="0">
                <a:effectLst>
                  <a:outerShdw blurRad="38100" dist="38100" dir="2700000" algn="tl">
                    <a:srgbClr val="000000">
                      <a:alpha val="43137"/>
                    </a:srgbClr>
                  </a:outerShdw>
                </a:effectLst>
              </a:rPr>
              <a:t>of</a:t>
            </a:r>
            <a:r>
              <a:rPr lang="en-US" sz="5400" b="1" dirty="0">
                <a:effectLst>
                  <a:outerShdw blurRad="38100" dist="38100" dir="2700000" algn="tl">
                    <a:srgbClr val="000000">
                      <a:alpha val="43137"/>
                    </a:srgbClr>
                  </a:outerShdw>
                </a:effectLst>
              </a:rPr>
              <a:t> that horn that had eyes, and a mouth that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very great things, whose look </a:t>
            </a:r>
            <a:r>
              <a:rPr lang="en-US" sz="5400" b="1" i="1" dirty="0">
                <a:effectLst>
                  <a:outerShdw blurRad="38100" dist="38100" dir="2700000" algn="tl">
                    <a:srgbClr val="000000">
                      <a:alpha val="43137"/>
                    </a:srgbClr>
                  </a:outerShdw>
                </a:effectLst>
              </a:rPr>
              <a:t>was</a:t>
            </a:r>
            <a:r>
              <a:rPr lang="en-US" sz="5400" b="1" dirty="0">
                <a:effectLst>
                  <a:outerShdw blurRad="38100" dist="38100" dir="2700000" algn="tl">
                    <a:srgbClr val="000000">
                      <a:alpha val="43137"/>
                    </a:srgbClr>
                  </a:outerShdw>
                </a:effectLst>
              </a:rPr>
              <a:t> more stout than his fellows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3590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7:21</a:t>
            </a:r>
            <a:endParaRPr lang="en-US" sz="72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I beheld, and the same horn made war with the saints, and prevailed against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719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7:22</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Until the Ancient of days came, and judgment was given to the saints of the most High; and the time came that the saints possessed the kingdom.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2406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12:17</a:t>
            </a:r>
            <a:endParaRPr lang="en-US" sz="7200" dirty="0"/>
          </a:p>
        </p:txBody>
      </p:sp>
      <p:sp>
        <p:nvSpPr>
          <p:cNvPr id="3" name="Content Placeholder 2"/>
          <p:cNvSpPr>
            <a:spLocks noGrp="1"/>
          </p:cNvSpPr>
          <p:nvPr>
            <p:ph idx="1"/>
          </p:nvPr>
        </p:nvSpPr>
        <p:spPr>
          <a:xfrm>
            <a:off x="0" y="1066800"/>
            <a:ext cx="9067800" cy="5791200"/>
          </a:xfrm>
        </p:spPr>
        <p:txBody>
          <a:bodyPr>
            <a:normAutofit/>
          </a:bodyPr>
          <a:lstStyle/>
          <a:p>
            <a:pPr marL="36576" indent="0">
              <a:buNone/>
            </a:pPr>
            <a:r>
              <a:rPr lang="en-US" sz="5300" b="1" dirty="0">
                <a:effectLst>
                  <a:outerShdw blurRad="38100" dist="38100" dir="2700000" algn="tl">
                    <a:srgbClr val="000000">
                      <a:alpha val="43137"/>
                    </a:srgbClr>
                  </a:outerShdw>
                </a:effectLst>
              </a:rPr>
              <a:t>And the dragon was wroth with the woman, and went to make war with the remnant of her seed, which keep the commandments of God, and have the testimony of Jesus Christ.</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3223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13:7</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300" b="1" dirty="0">
                <a:effectLst>
                  <a:outerShdw blurRad="38100" dist="38100" dir="2700000" algn="tl">
                    <a:srgbClr val="000000">
                      <a:alpha val="43137"/>
                    </a:srgbClr>
                  </a:outerShdw>
                </a:effectLst>
              </a:rPr>
              <a:t>And it was given unto him to make war with the saints, and to overcome them: and power was given him over all </a:t>
            </a:r>
            <a:r>
              <a:rPr lang="en-US" sz="5300" b="1" dirty="0" err="1">
                <a:effectLst>
                  <a:outerShdw blurRad="38100" dist="38100" dir="2700000" algn="tl">
                    <a:srgbClr val="000000">
                      <a:alpha val="43137"/>
                    </a:srgbClr>
                  </a:outerShdw>
                </a:effectLst>
              </a:rPr>
              <a:t>kindreds</a:t>
            </a:r>
            <a:r>
              <a:rPr lang="en-US" sz="5300" b="1" dirty="0">
                <a:effectLst>
                  <a:outerShdw blurRad="38100" dist="38100" dir="2700000" algn="tl">
                    <a:srgbClr val="000000">
                      <a:alpha val="43137"/>
                    </a:srgbClr>
                  </a:outerShdw>
                </a:effectLst>
              </a:rPr>
              <a:t>, and tongues, and nations.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4061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ten horns which thou </a:t>
            </a:r>
            <a:r>
              <a:rPr lang="en-US" sz="5400" b="1" dirty="0" err="1">
                <a:effectLst>
                  <a:outerShdw blurRad="38100" dist="38100" dir="2700000" algn="tl">
                    <a:srgbClr val="000000">
                      <a:alpha val="43137"/>
                    </a:srgbClr>
                  </a:outerShdw>
                </a:effectLst>
              </a:rPr>
              <a:t>sawest</a:t>
            </a:r>
            <a:r>
              <a:rPr lang="en-US" sz="5400" b="1" dirty="0">
                <a:effectLst>
                  <a:outerShdw blurRad="38100" dist="38100" dir="2700000" algn="tl">
                    <a:srgbClr val="000000">
                      <a:alpha val="43137"/>
                    </a:srgbClr>
                  </a:outerShdw>
                </a:effectLst>
              </a:rPr>
              <a:t> are ten kings, which have received no kingdom as yet; but receive power as kings one hour with the beast.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9867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17:14</a:t>
            </a:r>
            <a:endParaRPr lang="en-US" sz="7200" dirty="0"/>
          </a:p>
        </p:txBody>
      </p:sp>
      <p:sp>
        <p:nvSpPr>
          <p:cNvPr id="3" name="Content Placeholder 2"/>
          <p:cNvSpPr>
            <a:spLocks noGrp="1"/>
          </p:cNvSpPr>
          <p:nvPr>
            <p:ph idx="1"/>
          </p:nvPr>
        </p:nvSpPr>
        <p:spPr>
          <a:xfrm>
            <a:off x="0" y="1066800"/>
            <a:ext cx="9067800" cy="5791200"/>
          </a:xfrm>
        </p:spPr>
        <p:txBody>
          <a:bodyPr>
            <a:normAutofit/>
          </a:bodyPr>
          <a:lstStyle/>
          <a:p>
            <a:pPr marL="36576" indent="0">
              <a:buNone/>
            </a:pPr>
            <a:r>
              <a:rPr lang="en-US" sz="5300" b="1" dirty="0">
                <a:effectLst>
                  <a:outerShdw blurRad="38100" dist="38100" dir="2700000" algn="tl">
                    <a:srgbClr val="000000">
                      <a:alpha val="43137"/>
                    </a:srgbClr>
                  </a:outerShdw>
                </a:effectLst>
              </a:rPr>
              <a:t>These shall make war with the Lamb, and the Lamb shall overcome them: for he is Lord of lords, and King of kings: and they that are with him </a:t>
            </a:r>
            <a:r>
              <a:rPr lang="en-US" sz="5300" b="1" i="1" dirty="0">
                <a:effectLst>
                  <a:outerShdw blurRad="38100" dist="38100" dir="2700000" algn="tl">
                    <a:srgbClr val="000000">
                      <a:alpha val="43137"/>
                    </a:srgbClr>
                  </a:outerShdw>
                </a:effectLst>
              </a:rPr>
              <a:t>are</a:t>
            </a:r>
            <a:r>
              <a:rPr lang="en-US" sz="5300" b="1" dirty="0">
                <a:effectLst>
                  <a:outerShdw blurRad="38100" dist="38100" dir="2700000" algn="tl">
                    <a:srgbClr val="000000">
                      <a:alpha val="43137"/>
                    </a:srgbClr>
                  </a:outerShdw>
                </a:effectLst>
              </a:rPr>
              <a:t> called, and chosen, and faithful.</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973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16:18</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say also unto thee, That thou art Peter, and upon this rock I will build </a:t>
            </a:r>
            <a:r>
              <a:rPr lang="en-US" sz="5400" b="1" i="1" u="sng" dirty="0">
                <a:effectLst>
                  <a:outerShdw blurRad="38100" dist="38100" dir="2700000" algn="tl">
                    <a:srgbClr val="000000">
                      <a:alpha val="43137"/>
                    </a:srgbClr>
                  </a:outerShdw>
                </a:effectLst>
              </a:rPr>
              <a:t>my church</a:t>
            </a:r>
            <a:r>
              <a:rPr lang="en-US" sz="5400" b="1" dirty="0">
                <a:effectLst>
                  <a:outerShdw blurRad="38100" dist="38100" dir="2700000" algn="tl">
                    <a:srgbClr val="000000">
                      <a:alpha val="43137"/>
                    </a:srgbClr>
                  </a:outerShdw>
                </a:effectLst>
              </a:rPr>
              <a:t>; and the gates of hell </a:t>
            </a:r>
            <a:r>
              <a:rPr lang="en-US" sz="5400" b="1" i="1" u="sng" dirty="0">
                <a:effectLst>
                  <a:outerShdw blurRad="38100" dist="38100" dir="2700000" algn="tl">
                    <a:srgbClr val="000000">
                      <a:alpha val="43137"/>
                    </a:srgbClr>
                  </a:outerShdw>
                </a:effectLst>
              </a:rPr>
              <a:t>shall not prevail</a:t>
            </a:r>
            <a:r>
              <a:rPr lang="en-US" sz="5400" b="1" dirty="0">
                <a:effectLst>
                  <a:outerShdw blurRad="38100" dist="38100" dir="2700000" algn="tl">
                    <a:srgbClr val="000000">
                      <a:alpha val="43137"/>
                    </a:srgbClr>
                  </a:outerShdw>
                </a:effectLst>
              </a:rPr>
              <a:t> against 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1238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7:23</a:t>
            </a:r>
            <a:endParaRPr lang="en-US" sz="7200" dirty="0"/>
          </a:p>
        </p:txBody>
      </p:sp>
      <p:sp>
        <p:nvSpPr>
          <p:cNvPr id="3" name="Content Placeholder 2"/>
          <p:cNvSpPr>
            <a:spLocks noGrp="1"/>
          </p:cNvSpPr>
          <p:nvPr>
            <p:ph idx="1"/>
          </p:nvPr>
        </p:nvSpPr>
        <p:spPr>
          <a:xfrm>
            <a:off x="0" y="990600"/>
            <a:ext cx="9067800" cy="5867400"/>
          </a:xfrm>
        </p:spPr>
        <p:txBody>
          <a:bodyPr>
            <a:noAutofit/>
          </a:bodyPr>
          <a:lstStyle/>
          <a:p>
            <a:pPr marL="36576" indent="0">
              <a:buNone/>
            </a:pPr>
            <a:r>
              <a:rPr lang="en-US" sz="4800" b="1" dirty="0">
                <a:effectLst>
                  <a:outerShdw blurRad="38100" dist="38100" dir="2700000" algn="tl">
                    <a:srgbClr val="000000">
                      <a:alpha val="43137"/>
                    </a:srgbClr>
                  </a:outerShdw>
                </a:effectLst>
              </a:rPr>
              <a:t>Thus he said, The fourth beast shall be the fourth kingdom upon earth, which shall be diverse from all kingdoms, and shall devour the whole earth, and shall tread it down, and break it in pieces.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8423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7:24</a:t>
            </a:r>
            <a:endParaRPr lang="en-US" sz="7200" dirty="0"/>
          </a:p>
        </p:txBody>
      </p:sp>
      <p:sp>
        <p:nvSpPr>
          <p:cNvPr id="3" name="Content Placeholder 2"/>
          <p:cNvSpPr>
            <a:spLocks noGrp="1"/>
          </p:cNvSpPr>
          <p:nvPr>
            <p:ph idx="1"/>
          </p:nvPr>
        </p:nvSpPr>
        <p:spPr>
          <a:xfrm>
            <a:off x="0" y="1143000"/>
            <a:ext cx="9067800" cy="5867400"/>
          </a:xfrm>
        </p:spPr>
        <p:txBody>
          <a:bodyPr>
            <a:noAutofit/>
          </a:bodyPr>
          <a:lstStyle/>
          <a:p>
            <a:pPr marL="36576" indent="0">
              <a:buNone/>
            </a:pPr>
            <a:r>
              <a:rPr lang="en-US" sz="5200" b="1" dirty="0">
                <a:effectLst>
                  <a:outerShdw blurRad="38100" dist="38100" dir="2700000" algn="tl">
                    <a:srgbClr val="000000">
                      <a:alpha val="43137"/>
                    </a:srgbClr>
                  </a:outerShdw>
                </a:effectLst>
              </a:rPr>
              <a:t>And the ten horns out of this kingdom </a:t>
            </a:r>
            <a:r>
              <a:rPr lang="en-US" sz="5200" b="1" i="1" dirty="0">
                <a:effectLst>
                  <a:outerShdw blurRad="38100" dist="38100" dir="2700000" algn="tl">
                    <a:srgbClr val="000000">
                      <a:alpha val="43137"/>
                    </a:srgbClr>
                  </a:outerShdw>
                </a:effectLst>
              </a:rPr>
              <a:t>are</a:t>
            </a:r>
            <a:r>
              <a:rPr lang="en-US" sz="5200" b="1" dirty="0">
                <a:effectLst>
                  <a:outerShdw blurRad="38100" dist="38100" dir="2700000" algn="tl">
                    <a:srgbClr val="000000">
                      <a:alpha val="43137"/>
                    </a:srgbClr>
                  </a:outerShdw>
                </a:effectLst>
              </a:rPr>
              <a:t> ten kings </a:t>
            </a:r>
            <a:r>
              <a:rPr lang="en-US" sz="5200" b="1" i="1" dirty="0">
                <a:effectLst>
                  <a:outerShdw blurRad="38100" dist="38100" dir="2700000" algn="tl">
                    <a:srgbClr val="000000">
                      <a:alpha val="43137"/>
                    </a:srgbClr>
                  </a:outerShdw>
                </a:effectLst>
              </a:rPr>
              <a:t>that</a:t>
            </a:r>
            <a:r>
              <a:rPr lang="en-US" sz="5200" b="1" dirty="0">
                <a:effectLst>
                  <a:outerShdw blurRad="38100" dist="38100" dir="2700000" algn="tl">
                    <a:srgbClr val="000000">
                      <a:alpha val="43137"/>
                    </a:srgbClr>
                  </a:outerShdw>
                </a:effectLst>
              </a:rPr>
              <a:t> shall arise: and another shall rise after them; and he shall be diverse from the first, and he shall subdue three kings.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23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7:17</a:t>
            </a:r>
            <a:endParaRPr lang="en-US" sz="7200" dirty="0"/>
          </a:p>
        </p:txBody>
      </p:sp>
      <p:sp>
        <p:nvSpPr>
          <p:cNvPr id="3" name="Content Placeholder 2"/>
          <p:cNvSpPr>
            <a:spLocks noGrp="1"/>
          </p:cNvSpPr>
          <p:nvPr>
            <p:ph idx="1"/>
          </p:nvPr>
        </p:nvSpPr>
        <p:spPr>
          <a:xfrm>
            <a:off x="25878" y="1600200"/>
            <a:ext cx="9041921" cy="5181600"/>
          </a:xfrm>
        </p:spPr>
        <p:txBody>
          <a:bodyPr>
            <a:normAutofit/>
          </a:bodyPr>
          <a:lstStyle/>
          <a:p>
            <a:pPr marL="36576" indent="0">
              <a:buNone/>
            </a:pPr>
            <a:r>
              <a:rPr lang="en-US" sz="5400" b="1" dirty="0">
                <a:effectLst>
                  <a:outerShdw blurRad="38100" dist="38100" dir="2700000" algn="tl">
                    <a:srgbClr val="000000">
                      <a:alpha val="43137"/>
                    </a:srgbClr>
                  </a:outerShdw>
                </a:effectLst>
              </a:rPr>
              <a:t>These great beasts, which are four,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four kings, </a:t>
            </a:r>
            <a:r>
              <a:rPr lang="en-US" sz="5400" b="1" i="1" dirty="0">
                <a:effectLst>
                  <a:outerShdw blurRad="38100" dist="38100" dir="2700000" algn="tl">
                    <a:srgbClr val="000000">
                      <a:alpha val="43137"/>
                    </a:srgbClr>
                  </a:outerShdw>
                </a:effectLst>
              </a:rPr>
              <a:t>which</a:t>
            </a:r>
            <a:r>
              <a:rPr lang="en-US" sz="5400" b="1" dirty="0">
                <a:effectLst>
                  <a:outerShdw blurRad="38100" dist="38100" dir="2700000" algn="tl">
                    <a:srgbClr val="000000">
                      <a:alpha val="43137"/>
                    </a:srgbClr>
                  </a:outerShdw>
                </a:effectLst>
              </a:rPr>
              <a:t> shall arise out of the earth.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127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7:25a</a:t>
            </a:r>
            <a:endParaRPr lang="en-US" sz="7200" dirty="0"/>
          </a:p>
        </p:txBody>
      </p:sp>
      <p:sp>
        <p:nvSpPr>
          <p:cNvPr id="3" name="Content Placeholder 2"/>
          <p:cNvSpPr>
            <a:spLocks noGrp="1"/>
          </p:cNvSpPr>
          <p:nvPr>
            <p:ph idx="1"/>
          </p:nvPr>
        </p:nvSpPr>
        <p:spPr>
          <a:xfrm>
            <a:off x="34506" y="1600200"/>
            <a:ext cx="903329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speak </a:t>
            </a:r>
            <a:r>
              <a:rPr lang="en-US" sz="5400" b="1" i="1" dirty="0">
                <a:effectLst>
                  <a:outerShdw blurRad="38100" dist="38100" dir="2700000" algn="tl">
                    <a:srgbClr val="000000">
                      <a:alpha val="43137"/>
                    </a:srgbClr>
                  </a:outerShdw>
                </a:effectLst>
              </a:rPr>
              <a:t>great</a:t>
            </a:r>
            <a:r>
              <a:rPr lang="en-US" sz="5400" b="1" dirty="0">
                <a:effectLst>
                  <a:outerShdw blurRad="38100" dist="38100" dir="2700000" algn="tl">
                    <a:srgbClr val="000000">
                      <a:alpha val="43137"/>
                    </a:srgbClr>
                  </a:outerShdw>
                </a:effectLst>
              </a:rPr>
              <a:t> words against the most High, and shall wear out the saints of the most High, and think to change times and laws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0983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7:25b</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buNone/>
            </a:pPr>
            <a:r>
              <a:rPr lang="en-US" sz="5400" b="1" dirty="0">
                <a:effectLst>
                  <a:outerShdw blurRad="38100" dist="38100" dir="2700000" algn="tl">
                    <a:srgbClr val="000000">
                      <a:alpha val="43137"/>
                    </a:srgbClr>
                  </a:outerShdw>
                </a:effectLst>
              </a:rPr>
              <a:t>and they shall be given into his hand until a time and times and the dividing of time</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2301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5"/>
            <a:ext cx="8305800" cy="1143000"/>
          </a:xfrm>
        </p:spPr>
        <p:txBody>
          <a:bodyPr>
            <a:noAutofit/>
          </a:bodyPr>
          <a:lstStyle/>
          <a:p>
            <a:r>
              <a:rPr lang="en-US" sz="7200" dirty="0" smtClean="0"/>
              <a:t>2 Thessalonians 2:3</a:t>
            </a:r>
            <a:endParaRPr lang="en-US" sz="7200" dirty="0"/>
          </a:p>
        </p:txBody>
      </p:sp>
      <p:sp>
        <p:nvSpPr>
          <p:cNvPr id="3" name="Content Placeholder 2"/>
          <p:cNvSpPr>
            <a:spLocks noGrp="1"/>
          </p:cNvSpPr>
          <p:nvPr>
            <p:ph idx="1"/>
          </p:nvPr>
        </p:nvSpPr>
        <p:spPr>
          <a:xfrm>
            <a:off x="0" y="1143000"/>
            <a:ext cx="9067800" cy="5715000"/>
          </a:xfrm>
        </p:spPr>
        <p:txBody>
          <a:bodyPr>
            <a:noAutofit/>
          </a:bodyPr>
          <a:lstStyle/>
          <a:p>
            <a:pPr marL="36576" indent="0">
              <a:buNone/>
            </a:pPr>
            <a:r>
              <a:rPr lang="en-US" sz="5300" b="1" dirty="0">
                <a:effectLst>
                  <a:outerShdw blurRad="38100" dist="38100" dir="2700000" algn="tl">
                    <a:srgbClr val="000000">
                      <a:alpha val="43137"/>
                    </a:srgbClr>
                  </a:outerShdw>
                </a:effectLst>
              </a:rPr>
              <a:t>Let no man deceive you by any means: for </a:t>
            </a:r>
            <a:r>
              <a:rPr lang="en-US" sz="5300" b="1" i="1" dirty="0">
                <a:effectLst>
                  <a:outerShdw blurRad="38100" dist="38100" dir="2700000" algn="tl">
                    <a:srgbClr val="000000">
                      <a:alpha val="43137"/>
                    </a:srgbClr>
                  </a:outerShdw>
                </a:effectLst>
              </a:rPr>
              <a:t>that day shall not come</a:t>
            </a:r>
            <a:r>
              <a:rPr lang="en-US" sz="5300" b="1" dirty="0">
                <a:effectLst>
                  <a:outerShdw blurRad="38100" dist="38100" dir="2700000" algn="tl">
                    <a:srgbClr val="000000">
                      <a:alpha val="43137"/>
                    </a:srgbClr>
                  </a:outerShdw>
                </a:effectLst>
              </a:rPr>
              <a:t>, except there come a falling away first, and that man of sin be revealed, the son of perdition;</a:t>
            </a:r>
          </a:p>
        </p:txBody>
      </p:sp>
    </p:spTree>
    <p:extLst>
      <p:ext uri="{BB962C8B-B14F-4D97-AF65-F5344CB8AC3E}">
        <p14:creationId xmlns:p14="http://schemas.microsoft.com/office/powerpoint/2010/main" val="3890407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Autofit/>
          </a:bodyPr>
          <a:lstStyle/>
          <a:p>
            <a:r>
              <a:rPr lang="en-US" sz="7200" dirty="0" smtClean="0"/>
              <a:t>2 Thessalonians 2:4</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Who </a:t>
            </a:r>
            <a:r>
              <a:rPr lang="en-US" sz="5400" b="1" dirty="0" err="1">
                <a:effectLst>
                  <a:outerShdw blurRad="38100" dist="38100" dir="2700000" algn="tl">
                    <a:srgbClr val="000000">
                      <a:alpha val="43137"/>
                    </a:srgbClr>
                  </a:outerShdw>
                </a:effectLst>
              </a:rPr>
              <a:t>opposeth</a:t>
            </a:r>
            <a:r>
              <a:rPr lang="en-US" sz="5400" b="1" dirty="0">
                <a:effectLst>
                  <a:outerShdw blurRad="38100" dist="38100" dir="2700000" algn="tl">
                    <a:srgbClr val="000000">
                      <a:alpha val="43137"/>
                    </a:srgbClr>
                  </a:outerShdw>
                </a:effectLst>
              </a:rPr>
              <a:t> and </a:t>
            </a:r>
            <a:r>
              <a:rPr lang="en-US" sz="5400" b="1" dirty="0" err="1">
                <a:effectLst>
                  <a:outerShdw blurRad="38100" dist="38100" dir="2700000" algn="tl">
                    <a:srgbClr val="000000">
                      <a:alpha val="43137"/>
                    </a:srgbClr>
                  </a:outerShdw>
                </a:effectLst>
              </a:rPr>
              <a:t>exalteth</a:t>
            </a:r>
            <a:r>
              <a:rPr lang="en-US" sz="5400" b="1" dirty="0">
                <a:effectLst>
                  <a:outerShdw blurRad="38100" dist="38100" dir="2700000" algn="tl">
                    <a:srgbClr val="000000">
                      <a:alpha val="43137"/>
                    </a:srgbClr>
                  </a:outerShdw>
                </a:effectLst>
              </a:rPr>
              <a:t> himself above all that is called God, or that is worshipped; so that he as God </a:t>
            </a:r>
            <a:r>
              <a:rPr lang="en-US" sz="5400" b="1" dirty="0" err="1">
                <a:effectLst>
                  <a:outerShdw blurRad="38100" dist="38100" dir="2700000" algn="tl">
                    <a:srgbClr val="000000">
                      <a:alpha val="43137"/>
                    </a:srgbClr>
                  </a:outerShdw>
                </a:effectLst>
              </a:rPr>
              <a:t>sitteth</a:t>
            </a:r>
            <a:r>
              <a:rPr lang="en-US" sz="5400" b="1" dirty="0">
                <a:effectLst>
                  <a:outerShdw blurRad="38100" dist="38100" dir="2700000" algn="tl">
                    <a:srgbClr val="000000">
                      <a:alpha val="43137"/>
                    </a:srgbClr>
                  </a:outerShdw>
                </a:effectLst>
              </a:rPr>
              <a:t> in the temple of God, shewing himself that he is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1371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2:5</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Remember ye not, that, when I was yet with you, I told you these things?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508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now ye know what </a:t>
            </a:r>
            <a:r>
              <a:rPr lang="en-US" sz="5400" b="1" dirty="0" err="1">
                <a:effectLst>
                  <a:outerShdw blurRad="38100" dist="38100" dir="2700000" algn="tl">
                    <a:srgbClr val="000000">
                      <a:alpha val="43137"/>
                    </a:srgbClr>
                  </a:outerShdw>
                </a:effectLst>
              </a:rPr>
              <a:t>withholdeth</a:t>
            </a:r>
            <a:r>
              <a:rPr lang="en-US" sz="5400" b="1" dirty="0">
                <a:effectLst>
                  <a:outerShdw blurRad="38100" dist="38100" dir="2700000" algn="tl">
                    <a:srgbClr val="000000">
                      <a:alpha val="43137"/>
                    </a:srgbClr>
                  </a:outerShdw>
                </a:effectLst>
              </a:rPr>
              <a:t> that he might be revealed in his time.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056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 mystery of iniquity doth already work: only he who now </a:t>
            </a:r>
            <a:r>
              <a:rPr lang="en-US" sz="5400" b="1" dirty="0" err="1">
                <a:effectLst>
                  <a:outerShdw blurRad="38100" dist="38100" dir="2700000" algn="tl">
                    <a:srgbClr val="000000">
                      <a:alpha val="43137"/>
                    </a:srgbClr>
                  </a:outerShdw>
                </a:effectLst>
              </a:rPr>
              <a:t>letteth</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will let</a:t>
            </a:r>
            <a:r>
              <a:rPr lang="en-US" sz="5400" b="1" dirty="0">
                <a:effectLst>
                  <a:outerShdw blurRad="38100" dist="38100" dir="2700000" algn="tl">
                    <a:srgbClr val="000000">
                      <a:alpha val="43137"/>
                    </a:srgbClr>
                  </a:outerShdw>
                </a:effectLst>
              </a:rPr>
              <a:t>, until he be taken out of the 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2001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2:8</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then shall that Wicked be revealed, whom the Lord shall consume with the spirit of his mouth, and shall destroy with the brightness of his coming: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0310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Autofit/>
          </a:bodyPr>
          <a:lstStyle/>
          <a:p>
            <a:r>
              <a:rPr lang="en-US" sz="7200" dirty="0" smtClean="0"/>
              <a:t>2 Thessalonians 2:9</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i="1" dirty="0">
                <a:effectLst>
                  <a:outerShdw blurRad="38100" dist="38100" dir="2700000" algn="tl">
                    <a:srgbClr val="000000">
                      <a:alpha val="43137"/>
                    </a:srgbClr>
                  </a:outerShdw>
                </a:effectLst>
              </a:rPr>
              <a:t>Even him</a:t>
            </a:r>
            <a:r>
              <a:rPr lang="en-US" sz="5400" b="1" dirty="0">
                <a:effectLst>
                  <a:outerShdw blurRad="38100" dist="38100" dir="2700000" algn="tl">
                    <a:srgbClr val="000000">
                      <a:alpha val="43137"/>
                    </a:srgbClr>
                  </a:outerShdw>
                </a:effectLst>
              </a:rPr>
              <a:t>, whose coming is after the working of Satan with all power and signs and lying wonders,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885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13:8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it shall come to pass,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in all the land,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the LORD, two parts therein shall be cut off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die; but the third shall be left therein.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0446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the saints of the most High shall take the kingdom, and possess the kingdom for ever, even for ever and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367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14:2a</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I will gather all nations against Jerusalem to battle; and the city shall be taken, and the houses rifled, and the women ravished;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6062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14:2b</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half of the city shall go forth into captivity, and the residue of the people shall not be cut off from the city</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591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2:20</a:t>
            </a:r>
            <a:endParaRPr lang="en-US" sz="7200" dirty="0"/>
          </a:p>
        </p:txBody>
      </p:sp>
      <p:sp>
        <p:nvSpPr>
          <p:cNvPr id="3" name="Content Placeholder 2"/>
          <p:cNvSpPr>
            <a:spLocks noGrp="1"/>
          </p:cNvSpPr>
          <p:nvPr>
            <p:ph idx="1"/>
          </p:nvPr>
        </p:nvSpPr>
        <p:spPr>
          <a:xfrm>
            <a:off x="34506" y="1600200"/>
            <a:ext cx="903329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Daniel answered and said, Blessed be the name of God for ever and ever: for wisdom and might are his: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4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7467600" cy="1143000"/>
          </a:xfrm>
        </p:spPr>
        <p:txBody>
          <a:bodyPr>
            <a:noAutofit/>
          </a:bodyPr>
          <a:lstStyle/>
          <a:p>
            <a:r>
              <a:rPr lang="en-US" sz="7200" dirty="0" smtClean="0"/>
              <a:t>Daniel 2:21</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And he </a:t>
            </a:r>
            <a:r>
              <a:rPr lang="en-US" sz="5400" b="1" dirty="0" err="1">
                <a:effectLst>
                  <a:outerShdw blurRad="38100" dist="38100" dir="2700000" algn="tl">
                    <a:srgbClr val="000000">
                      <a:alpha val="43137"/>
                    </a:srgbClr>
                  </a:outerShdw>
                </a:effectLst>
              </a:rPr>
              <a:t>changeth</a:t>
            </a:r>
            <a:r>
              <a:rPr lang="en-US" sz="5400" b="1" dirty="0">
                <a:effectLst>
                  <a:outerShdw blurRad="38100" dist="38100" dir="2700000" algn="tl">
                    <a:srgbClr val="000000">
                      <a:alpha val="43137"/>
                    </a:srgbClr>
                  </a:outerShdw>
                </a:effectLst>
              </a:rPr>
              <a:t> the times and the seasons: he </a:t>
            </a:r>
            <a:r>
              <a:rPr lang="en-US" sz="5400" b="1" dirty="0" err="1">
                <a:effectLst>
                  <a:outerShdw blurRad="38100" dist="38100" dir="2700000" algn="tl">
                    <a:srgbClr val="000000">
                      <a:alpha val="43137"/>
                    </a:srgbClr>
                  </a:outerShdw>
                </a:effectLst>
              </a:rPr>
              <a:t>removeth</a:t>
            </a:r>
            <a:r>
              <a:rPr lang="en-US" sz="5400" b="1" dirty="0">
                <a:effectLst>
                  <a:outerShdw blurRad="38100" dist="38100" dir="2700000" algn="tl">
                    <a:srgbClr val="000000">
                      <a:alpha val="43137"/>
                    </a:srgbClr>
                  </a:outerShdw>
                </a:effectLst>
              </a:rPr>
              <a:t> kings, and </a:t>
            </a:r>
            <a:r>
              <a:rPr lang="en-US" sz="5400" b="1" dirty="0" err="1">
                <a:effectLst>
                  <a:outerShdw blurRad="38100" dist="38100" dir="2700000" algn="tl">
                    <a:srgbClr val="000000">
                      <a:alpha val="43137"/>
                    </a:srgbClr>
                  </a:outerShdw>
                </a:effectLst>
              </a:rPr>
              <a:t>setteth</a:t>
            </a:r>
            <a:r>
              <a:rPr lang="en-US" sz="5400" b="1" dirty="0">
                <a:effectLst>
                  <a:outerShdw blurRad="38100" dist="38100" dir="2700000" algn="tl">
                    <a:srgbClr val="000000">
                      <a:alpha val="43137"/>
                    </a:srgbClr>
                  </a:outerShdw>
                </a:effectLst>
              </a:rPr>
              <a:t> up kings: he giveth wisdom unto the wise, and knowledge to them that know understanding: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37163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the judgment shall sit, and they shall take away his dominion, to consume and to destroy </a:t>
            </a:r>
            <a:r>
              <a:rPr lang="en-US" sz="5400" b="1" i="1" dirty="0">
                <a:effectLst>
                  <a:outerShdw blurRad="38100" dist="38100" dir="2700000" algn="tl">
                    <a:srgbClr val="000000">
                      <a:alpha val="43137"/>
                    </a:srgbClr>
                  </a:outerShdw>
                </a:effectLst>
              </a:rPr>
              <a:t>it</a:t>
            </a:r>
            <a:r>
              <a:rPr lang="en-US" sz="5400" b="1" dirty="0">
                <a:effectLst>
                  <a:outerShdw blurRad="38100" dist="38100" dir="2700000" algn="tl">
                    <a:srgbClr val="000000">
                      <a:alpha val="43137"/>
                    </a:srgbClr>
                  </a:outerShdw>
                </a:effectLst>
              </a:rPr>
              <a:t> unto the end.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9433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7:27a</a:t>
            </a:r>
            <a:endParaRPr lang="en-US" sz="7200" dirty="0"/>
          </a:p>
        </p:txBody>
      </p:sp>
      <p:sp>
        <p:nvSpPr>
          <p:cNvPr id="3" name="Content Placeholder 2"/>
          <p:cNvSpPr>
            <a:spLocks noGrp="1"/>
          </p:cNvSpPr>
          <p:nvPr>
            <p:ph idx="1"/>
          </p:nvPr>
        </p:nvSpPr>
        <p:spPr>
          <a:xfrm>
            <a:off x="17252" y="1600200"/>
            <a:ext cx="9050547" cy="5257800"/>
          </a:xfrm>
        </p:spPr>
        <p:txBody>
          <a:bodyPr>
            <a:noAutofit/>
          </a:bodyPr>
          <a:lstStyle/>
          <a:p>
            <a:pPr marL="36576" indent="0">
              <a:buNone/>
            </a:pPr>
            <a:r>
              <a:rPr lang="en-US" sz="5100" b="1" dirty="0">
                <a:effectLst>
                  <a:outerShdw blurRad="38100" dist="38100" dir="2700000" algn="tl">
                    <a:srgbClr val="000000">
                      <a:alpha val="43137"/>
                    </a:srgbClr>
                  </a:outerShdw>
                </a:effectLst>
              </a:rPr>
              <a:t>And the kingdom and dominion, and the greatness of the kingdom under the whole heaven, shall be given to the people of the saints of the most High, </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63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7:27b</a:t>
            </a:r>
            <a:endParaRPr lang="en-US" sz="7200" dirty="0"/>
          </a:p>
        </p:txBody>
      </p:sp>
      <p:sp>
        <p:nvSpPr>
          <p:cNvPr id="3" name="Content Placeholder 2"/>
          <p:cNvSpPr>
            <a:spLocks noGrp="1"/>
          </p:cNvSpPr>
          <p:nvPr>
            <p:ph idx="1"/>
          </p:nvPr>
        </p:nvSpPr>
        <p:spPr>
          <a:xfrm>
            <a:off x="25878" y="1600200"/>
            <a:ext cx="9041921"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whose kingdom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an everlasting kingdom, and all dominions shall serve and obey him</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8896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7:28</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Hitherto </a:t>
            </a:r>
            <a:r>
              <a:rPr lang="en-US" sz="5100" b="1" i="1" dirty="0">
                <a:effectLst>
                  <a:outerShdw blurRad="38100" dist="38100" dir="2700000" algn="tl">
                    <a:srgbClr val="000000">
                      <a:alpha val="43137"/>
                    </a:srgbClr>
                  </a:outerShdw>
                </a:effectLst>
              </a:rPr>
              <a:t>is</a:t>
            </a:r>
            <a:r>
              <a:rPr lang="en-US" sz="5100" b="1" dirty="0">
                <a:effectLst>
                  <a:outerShdw blurRad="38100" dist="38100" dir="2700000" algn="tl">
                    <a:srgbClr val="000000">
                      <a:alpha val="43137"/>
                    </a:srgbClr>
                  </a:outerShdw>
                </a:effectLst>
              </a:rPr>
              <a:t> the end of the matter. As for me Daniel, my cogitations much troubled me, and my countenance changed in me: but I kept the matter in my heart.</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3824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5"/>
            <a:ext cx="7467600" cy="1143000"/>
          </a:xfrm>
        </p:spPr>
        <p:txBody>
          <a:bodyPr>
            <a:noAutofit/>
          </a:bodyPr>
          <a:lstStyle/>
          <a:p>
            <a:r>
              <a:rPr lang="en-US" sz="7200" dirty="0" smtClean="0"/>
              <a:t>Isaiah 6:5</a:t>
            </a:r>
            <a:endParaRPr lang="en-US" sz="7200" dirty="0"/>
          </a:p>
        </p:txBody>
      </p:sp>
      <p:sp>
        <p:nvSpPr>
          <p:cNvPr id="3" name="Content Placeholder 2"/>
          <p:cNvSpPr>
            <a:spLocks noGrp="1"/>
          </p:cNvSpPr>
          <p:nvPr>
            <p:ph idx="1"/>
          </p:nvPr>
        </p:nvSpPr>
        <p:spPr>
          <a:xfrm>
            <a:off x="0" y="1143000"/>
            <a:ext cx="9067800" cy="5715000"/>
          </a:xfrm>
        </p:spPr>
        <p:txBody>
          <a:bodyPr>
            <a:noAutofit/>
          </a:bodyPr>
          <a:lstStyle/>
          <a:p>
            <a:pPr marL="36576" indent="0">
              <a:buNone/>
            </a:pPr>
            <a:r>
              <a:rPr lang="en-US" sz="5300" b="1" dirty="0">
                <a:effectLst>
                  <a:outerShdw blurRad="38100" dist="38100" dir="2700000" algn="tl">
                    <a:srgbClr val="000000">
                      <a:alpha val="43137"/>
                    </a:srgbClr>
                  </a:outerShdw>
                </a:effectLst>
              </a:rPr>
              <a:t>Then said I, Woe </a:t>
            </a:r>
            <a:r>
              <a:rPr lang="en-US" sz="5300" b="1" i="1" dirty="0">
                <a:effectLst>
                  <a:outerShdw blurRad="38100" dist="38100" dir="2700000" algn="tl">
                    <a:srgbClr val="000000">
                      <a:alpha val="43137"/>
                    </a:srgbClr>
                  </a:outerShdw>
                </a:effectLst>
              </a:rPr>
              <a:t>is</a:t>
            </a:r>
            <a:r>
              <a:rPr lang="en-US" sz="5300" b="1" dirty="0">
                <a:effectLst>
                  <a:outerShdw blurRad="38100" dist="38100" dir="2700000" algn="tl">
                    <a:srgbClr val="000000">
                      <a:alpha val="43137"/>
                    </a:srgbClr>
                  </a:outerShdw>
                </a:effectLst>
              </a:rPr>
              <a:t> me! for I am undone; because I </a:t>
            </a:r>
            <a:r>
              <a:rPr lang="en-US" sz="5300" b="1" i="1" dirty="0">
                <a:effectLst>
                  <a:outerShdw blurRad="38100" dist="38100" dir="2700000" algn="tl">
                    <a:srgbClr val="000000">
                      <a:alpha val="43137"/>
                    </a:srgbClr>
                  </a:outerShdw>
                </a:effectLst>
              </a:rPr>
              <a:t>am</a:t>
            </a:r>
            <a:r>
              <a:rPr lang="en-US" sz="5300" b="1" dirty="0">
                <a:effectLst>
                  <a:outerShdw blurRad="38100" dist="38100" dir="2700000" algn="tl">
                    <a:srgbClr val="000000">
                      <a:alpha val="43137"/>
                    </a:srgbClr>
                  </a:outerShdw>
                </a:effectLst>
              </a:rPr>
              <a:t> a man of unclean lips, and I dwell in the midst of a people of unclean lips: for mine eyes have seen the King, the LORD of hosts.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4036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which </a:t>
            </a:r>
            <a:r>
              <a:rPr lang="en-US" sz="5400" b="1" dirty="0" err="1">
                <a:effectLst>
                  <a:outerShdw blurRad="38100" dist="38100" dir="2700000" algn="tl">
                    <a:srgbClr val="000000">
                      <a:alpha val="43137"/>
                    </a:srgbClr>
                  </a:outerShdw>
                </a:effectLst>
              </a:rPr>
              <a:t>testifieth</a:t>
            </a:r>
            <a:r>
              <a:rPr lang="en-US" sz="5400" b="1" dirty="0">
                <a:effectLst>
                  <a:outerShdw blurRad="38100" dist="38100" dir="2700000" algn="tl">
                    <a:srgbClr val="000000">
                      <a:alpha val="43137"/>
                    </a:srgbClr>
                  </a:outerShdw>
                </a:effectLst>
              </a:rPr>
              <a:t> these things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Surely I come quickly. Amen. Even so, come, Lord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045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1527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48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there appeared unto him an angel of the Lord standing on the right side of the altar of incense.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891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when Zacharias saw </a:t>
            </a:r>
            <a:r>
              <a:rPr lang="en-US" sz="5400" b="1" i="1" dirty="0">
                <a:effectLst>
                  <a:outerShdw blurRad="38100" dist="38100" dir="2700000" algn="tl">
                    <a:srgbClr val="000000">
                      <a:alpha val="43137"/>
                    </a:srgbClr>
                  </a:outerShdw>
                </a:effectLst>
              </a:rPr>
              <a:t>him</a:t>
            </a:r>
            <a:r>
              <a:rPr lang="en-US" sz="5400" b="1" dirty="0">
                <a:effectLst>
                  <a:outerShdw blurRad="38100" dist="38100" dir="2700000" algn="tl">
                    <a:srgbClr val="000000">
                      <a:alpha val="43137"/>
                    </a:srgbClr>
                  </a:outerShdw>
                </a:effectLst>
              </a:rPr>
              <a:t>, he was troubled, and fear fell upon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258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But the angel said unto him, Fear not, Zacharias: for thy prayer is heard; and thy wife Elisabeth shall bear thee a son, and thou shalt call his name John.</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507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265</TotalTime>
  <Words>1756</Words>
  <Application>Microsoft Office PowerPoint</Application>
  <PresentationFormat>On-screen Show (4:3)</PresentationFormat>
  <Paragraphs>118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Theme</vt:lpstr>
      <vt:lpstr>Daniel 7:15-28</vt:lpstr>
      <vt:lpstr>Daniel 7:15</vt:lpstr>
      <vt:lpstr>Daniel 7:16</vt:lpstr>
      <vt:lpstr>Daniel 7:17</vt:lpstr>
      <vt:lpstr>Daniel 7:18</vt:lpstr>
      <vt:lpstr>PowerPoint Presentation</vt:lpstr>
      <vt:lpstr>Luke 1:11</vt:lpstr>
      <vt:lpstr>Luke 1:12</vt:lpstr>
      <vt:lpstr>Luke 1:13</vt:lpstr>
      <vt:lpstr>Luke 1:14</vt:lpstr>
      <vt:lpstr>Luke 1:15</vt:lpstr>
      <vt:lpstr>Luke 1:16</vt:lpstr>
      <vt:lpstr>Luke 1:17</vt:lpstr>
      <vt:lpstr>Luke 1:18</vt:lpstr>
      <vt:lpstr>Luke 1:19</vt:lpstr>
      <vt:lpstr>Luke 1:26</vt:lpstr>
      <vt:lpstr>Luke 1:27</vt:lpstr>
      <vt:lpstr>Luke 1:28</vt:lpstr>
      <vt:lpstr>Luke 1:29</vt:lpstr>
      <vt:lpstr>Luke 1:30</vt:lpstr>
      <vt:lpstr>Luke 1:31</vt:lpstr>
      <vt:lpstr>Luke 1:32</vt:lpstr>
      <vt:lpstr>Luke 1:33</vt:lpstr>
      <vt:lpstr>Revelation 1:5</vt:lpstr>
      <vt:lpstr>Revelation 1:6</vt:lpstr>
      <vt:lpstr>Revelation 20:6</vt:lpstr>
      <vt:lpstr>Daniel 7:19a</vt:lpstr>
      <vt:lpstr>Daniel 7:19b</vt:lpstr>
      <vt:lpstr>Daniel 7:20a</vt:lpstr>
      <vt:lpstr>Daniel 7:20b</vt:lpstr>
      <vt:lpstr>Daniel 7:21</vt:lpstr>
      <vt:lpstr>Daniel 7:22</vt:lpstr>
      <vt:lpstr>Revelation 12:17</vt:lpstr>
      <vt:lpstr>Revelation 13:7</vt:lpstr>
      <vt:lpstr>Revelation 17:12</vt:lpstr>
      <vt:lpstr>Revelation 17:14</vt:lpstr>
      <vt:lpstr>Matthew 16:18</vt:lpstr>
      <vt:lpstr>Daniel 7:23</vt:lpstr>
      <vt:lpstr>Daniel 7:24</vt:lpstr>
      <vt:lpstr>Daniel 7:25a</vt:lpstr>
      <vt:lpstr>Daniel 7:25b</vt:lpstr>
      <vt:lpstr>2 Thessalonians 2:3</vt:lpstr>
      <vt:lpstr>2 Thessalonians 2:4</vt:lpstr>
      <vt:lpstr>2 Thessalonians 2:5</vt:lpstr>
      <vt:lpstr>2 Thessalonians 2:6</vt:lpstr>
      <vt:lpstr>2 Thessalonians 2:7</vt:lpstr>
      <vt:lpstr>2 Thessalonians 2:8</vt:lpstr>
      <vt:lpstr>2 Thessalonians 2:9</vt:lpstr>
      <vt:lpstr>Zechariah 13:8</vt:lpstr>
      <vt:lpstr>Zechariah 14:2a</vt:lpstr>
      <vt:lpstr>Zechariah 14:2b</vt:lpstr>
      <vt:lpstr>Daniel 2:20</vt:lpstr>
      <vt:lpstr>Daniel 2:21</vt:lpstr>
      <vt:lpstr>Daniel 7:26</vt:lpstr>
      <vt:lpstr>Daniel 7:27a</vt:lpstr>
      <vt:lpstr>Daniel 7:27b</vt:lpstr>
      <vt:lpstr>Daniel 7:28</vt:lpstr>
      <vt:lpstr>Isaiah 6:5</vt:lpstr>
      <vt:lpstr>Revelation 22:20</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7:15-28</dc:title>
  <dc:creator>Charlie</dc:creator>
  <cp:lastModifiedBy>Charlie</cp:lastModifiedBy>
  <cp:revision>12</cp:revision>
  <dcterms:created xsi:type="dcterms:W3CDTF">2015-03-25T18:45:57Z</dcterms:created>
  <dcterms:modified xsi:type="dcterms:W3CDTF">2015-03-25T23:11:08Z</dcterms:modified>
</cp:coreProperties>
</file>