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78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89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20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3/18/2015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337560"/>
            <a:ext cx="8991600" cy="230124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Daniel 7:11-14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44812"/>
            <a:ext cx="8991600" cy="1752600"/>
          </a:xfrm>
        </p:spPr>
        <p:txBody>
          <a:bodyPr>
            <a:noAutofit/>
          </a:bodyPr>
          <a:lstStyle/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Wednesday,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18, 2015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Calvary Chapel of El Paso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6847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7:14b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dominion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everlasting dominion, which shall not pass away, and his kingdom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which shall not be destroyed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1575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847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43:13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Yea, before the day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he; and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none that can deliver out of my hand: I will work, and who shall let it?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8824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Ancient of Days—Eternal God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2483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Garment—Purity/Righteousness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9307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Hair (as pure wool)—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2943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Fiery Flame, Fire, Fiery Stream—Judgment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9105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 Worshiped—Sovereignty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9238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Sits as Judge—True and Righteous in Justice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15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69:28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" y="1600200"/>
            <a:ext cx="9050547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them be blotted out of the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 of the living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not be written with the righteous.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0204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7:9a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beheld till the thrones were cast down, and the Ancient of days did sit, whose garment </a:t>
            </a:r>
            <a:r>
              <a:rPr lang="en-US" sz="5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white as snow, and the hair of his head like the pure wool</a:t>
            </a:r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34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Malachi 3:16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8674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they that feared the LORD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spake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often one to another: and the LORD hearkened, and heard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a </a:t>
            </a:r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 of remembrance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written before him for them that feared the LORD, and that thought upon his name.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5785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92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Philippians 4:3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50547" cy="57912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</a:t>
            </a:r>
            <a:r>
              <a:rPr lang="en-US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intreat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thee also, true yokefellow, help those women which </a:t>
            </a:r>
            <a:r>
              <a:rPr lang="en-US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laboured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me in the gospel, with Clement also, and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other my </a:t>
            </a:r>
            <a:r>
              <a:rPr lang="en-US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fellowlabourers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whose names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en-US" sz="5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 of life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1527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13:8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all that dwell upon the earth shall worship him, whose names are not written in the book of life of the Lamb slain from the foundation of the world.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918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92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7:11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7912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beheld then because of the voice of the great words which the horn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spake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 beheld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till the beast was slain, and his body destroyed, and given to the burning flame.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6352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7:12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" y="1600200"/>
            <a:ext cx="905917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concerning the rest of the beasts, they had their dominion taken away: yet their lives were prolonged for a season and time.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6446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25:31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Son of man shall come in his glory, and all the holy angels with him, then shall he sit upon the throne of his glory: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905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25:32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before him shall be gathered all nations: and he shall separate them one from another, as a shepherd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divideth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sheep from the goats: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3764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25:33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shall set the sheep on his right hand, but the goats on the left.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7617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19:19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saw the beast, and the kings of the earth, and their armies, gathered together to make war against him that sat on the horse, and against his army.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4200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19:20a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beast was taken, and with him the false prophet that wrought miracles before him, with which he deceived them that had received the mark of the beast, 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618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7:9b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…his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throne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like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fiery flame,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 wheels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burning fire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47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19:20b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" y="1600200"/>
            <a:ext cx="905917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…and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 that worshipped his image. These both were cast alive into a lake of fire burning with brimstone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5649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19:21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remnant were slain with the sword of him that sat upon the horse, which </a:t>
            </a:r>
            <a:r>
              <a:rPr lang="en-US" sz="5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sword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proceeded out of his mouth: and all the fowls were filled with their flesh.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2952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13:5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there was given unto him a mouth speaking great things and blasphemies; and power was given unto him to continue forty </a:t>
            </a:r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two months.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2578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13:6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" y="1600200"/>
            <a:ext cx="9050547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opened his mouth in blasphemy against God, to blaspheme his name, and his tabernacle, and them that dwell in heaven.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3376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7:13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7150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saw in the night visions, and, behold,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like the Son of man came with the clouds of heaven, and came to the Ancient of days, and they brought him near before him.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4847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7:14a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there was given him dominion, and glory, and a kingdom, that all people, nations, and languages, should serve him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5012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7:14b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dominion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everlasting dominion, which shall not pass away, and his kingdom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which shall not be destroyed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5835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2:31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Thou, O king,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sawest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behold a great image. This great image, whose brightness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excellent, stood before thee; and the form thereof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terrible.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048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2:32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" y="1600200"/>
            <a:ext cx="905917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image's head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fine gold, his breast and his arms of silver, his belly and his thighs of brass,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9613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2:33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" y="1600200"/>
            <a:ext cx="9050547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legs of iron, his feet part of iron and part of clay.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242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7:10a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fiery stream issued and came forth from before him: thousand thousands ministered unto him, and ten thousand times ten thousand stood before him</a:t>
            </a:r>
            <a:r>
              <a:rPr lang="en-US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97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2:34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sawest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till that a stone was cut out without hands, which smote the image upon his feet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were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iron and clay, and brake them to pieces.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33274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2:35a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" y="1600200"/>
            <a:ext cx="9050547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was the iron, the clay, the brass, the silver, and the gold, broken to pieces together, and became like the chaff of the summer </a:t>
            </a:r>
            <a:r>
              <a:rPr lang="en-US" sz="5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threshingfloors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29682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2:35b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" y="1600200"/>
            <a:ext cx="9059174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wind carried them away, that no place was found for them: and the stone that smote the image became a great mountain, and filled the whole earth</a:t>
            </a:r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40232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2:44a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58674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 the days of these kings shall the God of heaven set up a kingdom, which shall never be destroyed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51801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2:44b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" y="1600200"/>
            <a:ext cx="9059174" cy="5257800"/>
          </a:xfrm>
        </p:spPr>
        <p:txBody>
          <a:bodyPr>
            <a:norm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kingdom shall not be left to other people, </a:t>
            </a:r>
            <a:r>
              <a:rPr lang="en-US" sz="5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shall break in pieces and consume all these kingdoms, and it shall stand for ever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2690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2:45a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Forasmuch as thou </a:t>
            </a: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sawest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the stone was cut out of the mountain without hands, and that it brake in pieces the iron, the brass, the clay, the silver, and the gold; 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49917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2:45b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great God hath made known to the king what shall come to pass hereafter: and the dream </a:t>
            </a:r>
            <a:r>
              <a:rPr lang="en-US" sz="5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certain, and the interpretation thereof sure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1950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Hebrews 10:12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" y="1600200"/>
            <a:ext cx="9050547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this man, after he had offered one sacrifice for sins for ever, sat down on the right hand of God;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39300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Hebrews 10:13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henceforth expecting till his enemies be made his footstool.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17809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2:7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declare the decree: the LORD hath said unto me, Thou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my Son; this day have I begotten thee.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1045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7:10b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…the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judgment was set, and the books were opened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517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2:8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" y="1600200"/>
            <a:ext cx="905917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of me, and I shall give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heathen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thine inheritance, and the uttermost parts of the earth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thy possession.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27448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2:9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" y="1600200"/>
            <a:ext cx="9059174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 shalt break them with a rod of iron; thou shalt dash them in pieces like a potter's vessel.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47606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2:10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wise now therefore, O ye kings: be instructed, ye judges of the earth.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83344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2:11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 the LORD with fear, and rejoice with trembling.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21245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2:12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" y="1600200"/>
            <a:ext cx="9050547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Kiss the Son, lest he be angry, and ye perish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way, when his wrath is kindled but a little. Blessed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 they that put their trust in him.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50840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110:1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said unto my Lord, Sit thou at my right hand, until I make thine enemies thy footstool.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20875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110:2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" y="1600200"/>
            <a:ext cx="9050547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shall send the rod of thy strength out of Zion: rule thou in the midst of thine enemies.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67843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24:7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Lift up your heads, O ye gates; and be ye lift up, ye everlasting doors; and the King of glory shall come in.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75258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24:8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this King of glory? The LORD strong and mighty, the LORD mighty in battle.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7216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24:9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Lift up your heads, O ye gates; even lift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up, ye everlasting doors; and the King of glory shall come in.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9380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92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7:11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7912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beheld then because of the voice of the great words which the horn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spake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 beheld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till the beast was slain, and his body destroyed, and given to the burning flame.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85359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24:10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" y="1600200"/>
            <a:ext cx="9050547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this King of glory? The LORD of hosts, he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King of glory. Selah.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8823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Luke 1:31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06" y="1600200"/>
            <a:ext cx="903329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And, behold, thou shalt conceive in thy womb, and bring forth a son, and shalt call his name JESUS.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56888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Luke 1:32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" y="1600200"/>
            <a:ext cx="9050547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shall be great, and shall be called the Son of the Highest: and the Lord God shall give unto him the throne of his father David: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01304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Luke 1:33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" y="1600200"/>
            <a:ext cx="9059174" cy="5257800"/>
          </a:xfrm>
        </p:spPr>
        <p:txBody>
          <a:bodyPr/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shall reign over the house of Jacob for ever; and of his kingdom there shall be no end.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81690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294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7:12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" y="1600200"/>
            <a:ext cx="905917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concerning the rest of the beasts, they had their dominion taken away: yet their lives were prolonged for a season and time.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0049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7:13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7150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saw in the night visions, and, behold,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like the Son of man came with the clouds of heaven, and came to the Ancient of days, and they brought him near before him.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6285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7:14a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there was given him dominion, and glory, and a kingdom, that all people, nations, and languages, should serve him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670699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253</TotalTime>
  <Words>1646</Words>
  <Application>Microsoft Office PowerPoint</Application>
  <PresentationFormat>On-screen Show (4:3)</PresentationFormat>
  <Paragraphs>120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Default Theme</vt:lpstr>
      <vt:lpstr>Daniel 7:11-14</vt:lpstr>
      <vt:lpstr>Daniel 7:9a</vt:lpstr>
      <vt:lpstr>Daniel 7:9b</vt:lpstr>
      <vt:lpstr>Daniel 7:10a</vt:lpstr>
      <vt:lpstr>Daniel 7:10b</vt:lpstr>
      <vt:lpstr>Daniel 7:11</vt:lpstr>
      <vt:lpstr>Daniel 7:12</vt:lpstr>
      <vt:lpstr>Daniel 7:13</vt:lpstr>
      <vt:lpstr>Daniel 7:14a</vt:lpstr>
      <vt:lpstr>Daniel 7:14b</vt:lpstr>
      <vt:lpstr>PowerPoint Presentation</vt:lpstr>
      <vt:lpstr>Isaiah 43:13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Psalm 69:28</vt:lpstr>
      <vt:lpstr>Malachi 3:16</vt:lpstr>
      <vt:lpstr>Philippians 4:3</vt:lpstr>
      <vt:lpstr>Revelation 13:8</vt:lpstr>
      <vt:lpstr>Daniel 7:11</vt:lpstr>
      <vt:lpstr>Daniel 7:12</vt:lpstr>
      <vt:lpstr>Matthew 25:31</vt:lpstr>
      <vt:lpstr>Matthew 25:32</vt:lpstr>
      <vt:lpstr>Matthew 25:33</vt:lpstr>
      <vt:lpstr>Revelation 19:19</vt:lpstr>
      <vt:lpstr>Revelation 19:20a</vt:lpstr>
      <vt:lpstr>Revelation 19:20b</vt:lpstr>
      <vt:lpstr>Revelation 19:21</vt:lpstr>
      <vt:lpstr>Revelation 13:5</vt:lpstr>
      <vt:lpstr>Revelation 13:6</vt:lpstr>
      <vt:lpstr>Daniel 7:13</vt:lpstr>
      <vt:lpstr>Daniel 7:14a</vt:lpstr>
      <vt:lpstr>Daniel 7:14b</vt:lpstr>
      <vt:lpstr>Daniel 2:31</vt:lpstr>
      <vt:lpstr>Daniel 2:32</vt:lpstr>
      <vt:lpstr>Daniel 2:33</vt:lpstr>
      <vt:lpstr>Daniel 2:34</vt:lpstr>
      <vt:lpstr>Daniel 2:35a</vt:lpstr>
      <vt:lpstr>Daniel 2:35b</vt:lpstr>
      <vt:lpstr>Daniel 2:44a</vt:lpstr>
      <vt:lpstr>Daniel 2:44b</vt:lpstr>
      <vt:lpstr>Daniel 2:45a</vt:lpstr>
      <vt:lpstr>Daniel 2:45b</vt:lpstr>
      <vt:lpstr>Hebrews 10:12</vt:lpstr>
      <vt:lpstr>Hebrews 10:13</vt:lpstr>
      <vt:lpstr>Psalm 2:7</vt:lpstr>
      <vt:lpstr>Psalm 2:8</vt:lpstr>
      <vt:lpstr>Psalm 2:9</vt:lpstr>
      <vt:lpstr>Psalm 2:10</vt:lpstr>
      <vt:lpstr>Psalm 2:11</vt:lpstr>
      <vt:lpstr>Psalm 2:12</vt:lpstr>
      <vt:lpstr>Psalm 110:1</vt:lpstr>
      <vt:lpstr>Psalm 110:2</vt:lpstr>
      <vt:lpstr>Psalm 24:7</vt:lpstr>
      <vt:lpstr>Psalm 24:8</vt:lpstr>
      <vt:lpstr>Psalm 24:9</vt:lpstr>
      <vt:lpstr>Psalm 24:10</vt:lpstr>
      <vt:lpstr>Luke 1:31</vt:lpstr>
      <vt:lpstr>Luke 1:32</vt:lpstr>
      <vt:lpstr>Luke 1:33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 7:11-28</dc:title>
  <dc:creator>Charlie</dc:creator>
  <cp:lastModifiedBy>Charlie</cp:lastModifiedBy>
  <cp:revision>9</cp:revision>
  <dcterms:created xsi:type="dcterms:W3CDTF">2015-03-18T18:48:54Z</dcterms:created>
  <dcterms:modified xsi:type="dcterms:W3CDTF">2015-03-18T23:02:34Z</dcterms:modified>
</cp:coreProperties>
</file>