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3/11/2015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Daniel 7:7-10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11, 2015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3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13:2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313" y="990600"/>
            <a:ext cx="9067800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beast which I saw was like unto a leopard, and his feet were as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feet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bear, and his mouth as the mouth of a lion: and the dragon gave him his power, and his seat, and great authority.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4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13:3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saw one of his heads as it were wounded to death; and his deadly wound was healed: and all the world wondered after the beast.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" y="1680713"/>
            <a:ext cx="9059174" cy="51816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no man deceive you by any means: for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day shall not come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except there come a falling away first, and that man of sin be revealed, the son of perdition;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7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exalteth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himself above all that is called God, or that is worshipped; so that he as God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sitteth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temple of God, shewing himself that he is God.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3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13:5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was given unto him a mouth speaking great things and blasphemies; and power was given unto him to continue forty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two months.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05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13:6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opened his mouth in blasphemy against God, to blaspheme his name, and his tabernacle, and them that dwell in heaven.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1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14:12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art thou fallen from heaven, O Lucifer, son of the morning!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 thou cut down to the ground, which didst weaken the nations!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4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Isaiah 14:13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143000"/>
            <a:ext cx="9050547" cy="57150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thou hast said in thine heart, I will ascend into heaven, I will exalt my throne above the stars of God: I will sit also upon the mount of the congregation, in the sides of the north: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5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14:14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ascend above the heights of the clouds; I will be like the most High.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0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7:9a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beheld till the thrones were cast down, and the Ancient of days did sit, whose garment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white as snow, and the hair of his head like the pure wool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7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7:7a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this I saw in the night visions, and behold a fourth beast, dreadful and terrible, and strong exceedingly; and it had great iron teeth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1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7:9b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…his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like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fiery flame,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wheels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burning fire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0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7:10a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fiery stream issued and came forth from before him: thousand thousands ministered unto him, and ten thousand times ten thousand stood before him</a:t>
            </a:r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4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7:10b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 was set, and the books were opened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5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the days of these kings shall the God of heaven set up a kingdom, which shall never be destroyed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7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…and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kingdom shall not be left to other people,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shall break in pieces and consume all these kingdoms, and it shall stand for ever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6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2:45a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Forasmuch as thou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sawest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the stone was cut out of the mountain without hands, and that it brake in pieces the iron, the brass, the clay, the silver, and the gold; 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0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2:45b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God hath made known to the king what shall come to pass hereafter: and the dream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certain, and the interpretation thereof sure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21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43:13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Yea, before the day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he;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none that can deliver out of my hand: I will work, and who shall let it?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94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Hebrews 11:6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without faith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impossible to please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for he that cometh to God must believe that he is, and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is a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rewarder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them that diligently seek him.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4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97:1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reigneth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let the earth rejoice; let the multitude of isles be glad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thereof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1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7:7b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6" y="1600200"/>
            <a:ext cx="903329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devoured and brake in pieces, and stamped the residue with the feet of it: and it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diverse from all the beasts that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it; and it had ten horns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4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97:2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Clouds and darkness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round about him: righteousness and judgment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habitation of his throne.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97:3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fire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him, and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 his enemies round about.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4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97:4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lightnings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enlightened the world: the earth saw, and trembled.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7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97:5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hills melted like wax at the presence of the LORD, at the presence of the Lord of the whole earth.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3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97:6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heavens declare his righteousness, and all the people see his glory.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6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97:7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Confounded be all they that serve graven images, that boast themselves of idols: worship him, all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97:8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Zion heard, and was glad; and the daughters of Judah rejoiced because of thy judgments, O LORD.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2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97:9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8" y="1600200"/>
            <a:ext cx="9041921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thou, LORD,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 above all the earth: thou art exalted far above all gods.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0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97:10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 that love the LORD, hate evil: 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souls of his saints; 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them out of the hand of the wicked.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97:11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is sown for the righteous, and gladness for the upright in heart.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9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7:8a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considered the horns, and, behold, there came up among them another little horn, before whom there were three of the first horns plucked up by the roots</a:t>
            </a:r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4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97:12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 in the LORD, ye righteous; and give thanks at the remembrance of his holiness.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4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8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7:8b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8" y="1600200"/>
            <a:ext cx="9041921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and, behold, in this horn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eyes like the eyes of man, and a mouth speaking great things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2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3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9:26a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050547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after threescore and two weeks shall Messiah be cut off, but not for himself: and the people of the </a:t>
            </a:r>
            <a:r>
              <a:rPr lang="en-US" sz="51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shall come shall destroy the city and the </a:t>
            </a: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sanctuary…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51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Genesis 3:15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put enmity between thee and the woman, and between thy seed and her seed; it shall bruise thy head, and thou shalt bruise his heel.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13:1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50547" cy="5791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stood upon the sand of the sea, and saw a beast rise up out of the sea, having seven heads and ten horns, and upon his horns ten crowns, and upon his heads the name of blasphemy.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1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329</TotalTime>
  <Words>1120</Words>
  <Application>Microsoft Office PowerPoint</Application>
  <PresentationFormat>On-screen Show (4:3)</PresentationFormat>
  <Paragraphs>80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Theme</vt:lpstr>
      <vt:lpstr>Daniel 7:7-10</vt:lpstr>
      <vt:lpstr>Daniel 7:7a</vt:lpstr>
      <vt:lpstr>Daniel 7:7b</vt:lpstr>
      <vt:lpstr>Daniel 7:8a</vt:lpstr>
      <vt:lpstr>Daniel 7:8b</vt:lpstr>
      <vt:lpstr>PowerPoint Presentation</vt:lpstr>
      <vt:lpstr>Daniel 9:26a</vt:lpstr>
      <vt:lpstr>Genesis 3:15</vt:lpstr>
      <vt:lpstr>Revelation 13:1</vt:lpstr>
      <vt:lpstr>Revelation 13:2</vt:lpstr>
      <vt:lpstr>Revelation 13:3</vt:lpstr>
      <vt:lpstr>2 Thessalonians 2:3</vt:lpstr>
      <vt:lpstr>2 Thessalonians 2:4</vt:lpstr>
      <vt:lpstr>Revelation 13:5</vt:lpstr>
      <vt:lpstr>Revelation 13:6</vt:lpstr>
      <vt:lpstr>Isaiah 14:12</vt:lpstr>
      <vt:lpstr>Isaiah 14:13</vt:lpstr>
      <vt:lpstr>Isaiah 14:14</vt:lpstr>
      <vt:lpstr>Daniel 7:9a</vt:lpstr>
      <vt:lpstr>Daniel 7:9b</vt:lpstr>
      <vt:lpstr>Daniel 7:10a</vt:lpstr>
      <vt:lpstr>Daniel 7:10b</vt:lpstr>
      <vt:lpstr>Daniel 2:44a</vt:lpstr>
      <vt:lpstr>Daniel 2:44b</vt:lpstr>
      <vt:lpstr>Daniel 2:45a</vt:lpstr>
      <vt:lpstr>Daniel 2:45b</vt:lpstr>
      <vt:lpstr>Isaiah 43:13</vt:lpstr>
      <vt:lpstr>Hebrews 11:6</vt:lpstr>
      <vt:lpstr>Psalm 97:1</vt:lpstr>
      <vt:lpstr>Psalm 97:2</vt:lpstr>
      <vt:lpstr>Psalm 97:3</vt:lpstr>
      <vt:lpstr>Psalm 97:4</vt:lpstr>
      <vt:lpstr>Psalm 97:5</vt:lpstr>
      <vt:lpstr>Psalm 97:6</vt:lpstr>
      <vt:lpstr>Psalm 97:7</vt:lpstr>
      <vt:lpstr>Psalm 97:8</vt:lpstr>
      <vt:lpstr>Psalm 97:9</vt:lpstr>
      <vt:lpstr>Psalm 97:10</vt:lpstr>
      <vt:lpstr>Psalm 97:11</vt:lpstr>
      <vt:lpstr>Psalm 97:12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7:7-28</dc:title>
  <dc:creator>Charlie</dc:creator>
  <cp:lastModifiedBy>Charlie</cp:lastModifiedBy>
  <cp:revision>10</cp:revision>
  <dcterms:created xsi:type="dcterms:W3CDTF">2015-03-11T18:05:47Z</dcterms:created>
  <dcterms:modified xsi:type="dcterms:W3CDTF">2015-03-11T23:35:32Z</dcterms:modified>
</cp:coreProperties>
</file>