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8" r:id="rId23"/>
    <p:sldId id="277" r:id="rId24"/>
    <p:sldId id="279" r:id="rId25"/>
    <p:sldId id="280" r:id="rId26"/>
    <p:sldId id="282" r:id="rId27"/>
    <p:sldId id="281" r:id="rId28"/>
    <p:sldId id="284" r:id="rId29"/>
    <p:sldId id="283" r:id="rId30"/>
    <p:sldId id="285" r:id="rId31"/>
    <p:sldId id="286" r:id="rId32"/>
    <p:sldId id="287" r:id="rId33"/>
    <p:sldId id="291" r:id="rId34"/>
    <p:sldId id="292" r:id="rId35"/>
    <p:sldId id="288" r:id="rId36"/>
    <p:sldId id="290"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3/4/2015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3/4/2015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Daniel 7:1-6</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400" b="1" dirty="0" smtClean="0">
                <a:effectLst>
                  <a:outerShdw blurRad="38100" dist="38100" dir="2700000" algn="tl">
                    <a:srgbClr val="000000">
                      <a:alpha val="43137"/>
                    </a:srgbClr>
                  </a:outerShdw>
                </a:effectLst>
              </a:rPr>
              <a:t>Wednesday, March 4, 2015</a:t>
            </a:r>
          </a:p>
          <a:p>
            <a:r>
              <a:rPr lang="en-US" sz="5400" b="1" dirty="0" smtClean="0">
                <a:effectLst>
                  <a:outerShdw blurRad="38100" dist="38100" dir="2700000" algn="tl">
                    <a:srgbClr val="000000">
                      <a:alpha val="43137"/>
                    </a:srgbClr>
                  </a:outerShdw>
                </a:effectLst>
              </a:rPr>
              <a:t>Calvary Chapel of El Paso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101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7:8a</a:t>
            </a:r>
            <a:endParaRPr lang="en-US" sz="7200" dirty="0"/>
          </a:p>
        </p:txBody>
      </p:sp>
      <p:sp>
        <p:nvSpPr>
          <p:cNvPr id="3" name="Content Placeholder 2"/>
          <p:cNvSpPr>
            <a:spLocks noGrp="1"/>
          </p:cNvSpPr>
          <p:nvPr>
            <p:ph idx="1"/>
          </p:nvPr>
        </p:nvSpPr>
        <p:spPr>
          <a:xfrm>
            <a:off x="76200" y="1600200"/>
            <a:ext cx="8991600" cy="5257800"/>
          </a:xfrm>
        </p:spPr>
        <p:txBody>
          <a:bodyPr>
            <a:normAutofit/>
          </a:bodyPr>
          <a:lstStyle/>
          <a:p>
            <a:pPr marL="36576" indent="0">
              <a:buNone/>
            </a:pPr>
            <a:r>
              <a:rPr lang="en-US" sz="5200" b="1" dirty="0">
                <a:effectLst>
                  <a:outerShdw blurRad="38100" dist="38100" dir="2700000" algn="tl">
                    <a:srgbClr val="000000">
                      <a:alpha val="43137"/>
                    </a:srgbClr>
                  </a:outerShdw>
                </a:effectLst>
              </a:rPr>
              <a:t>I considered the horns, and, behold, there came up among them another little horn, before whom there were three of the first horns plucked up by the roots</a:t>
            </a:r>
            <a:r>
              <a:rPr lang="en-US" sz="5200" b="1" dirty="0" smtClean="0">
                <a:effectLst>
                  <a:outerShdw blurRad="38100" dist="38100" dir="2700000" algn="tl">
                    <a:srgbClr val="000000">
                      <a:alpha val="43137"/>
                    </a:srgbClr>
                  </a:outerShdw>
                </a:effectLst>
              </a:rPr>
              <a: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485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7:8b</a:t>
            </a:r>
            <a:endParaRPr lang="en-US" sz="7200" dirty="0"/>
          </a:p>
        </p:txBody>
      </p:sp>
      <p:sp>
        <p:nvSpPr>
          <p:cNvPr id="3" name="Content Placeholder 2"/>
          <p:cNvSpPr>
            <a:spLocks noGrp="1"/>
          </p:cNvSpPr>
          <p:nvPr>
            <p:ph idx="1"/>
          </p:nvPr>
        </p:nvSpPr>
        <p:spPr>
          <a:xfrm>
            <a:off x="25878" y="1600200"/>
            <a:ext cx="9041921"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behold, in this horn </a:t>
            </a:r>
            <a:r>
              <a:rPr lang="en-US" sz="5400" b="1" i="1" dirty="0">
                <a:effectLst>
                  <a:outerShdw blurRad="38100" dist="38100" dir="2700000" algn="tl">
                    <a:srgbClr val="000000">
                      <a:alpha val="43137"/>
                    </a:srgbClr>
                  </a:outerShdw>
                </a:effectLst>
              </a:rPr>
              <a:t>were</a:t>
            </a:r>
            <a:r>
              <a:rPr lang="en-US" sz="5400" b="1" dirty="0">
                <a:effectLst>
                  <a:outerShdw blurRad="38100" dist="38100" dir="2700000" algn="tl">
                    <a:srgbClr val="000000">
                      <a:alpha val="43137"/>
                    </a:srgbClr>
                  </a:outerShdw>
                </a:effectLst>
              </a:rPr>
              <a:t> eyes like the eyes of man, and a mouth speaking great things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723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49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49:12</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Nevertheless man </a:t>
            </a:r>
            <a:r>
              <a:rPr lang="en-US" sz="5400" b="1" i="1" dirty="0">
                <a:effectLst>
                  <a:outerShdw blurRad="38100" dist="38100" dir="2700000" algn="tl">
                    <a:srgbClr val="000000">
                      <a:alpha val="43137"/>
                    </a:srgbClr>
                  </a:outerShdw>
                </a:effectLst>
              </a:rPr>
              <a:t>being</a:t>
            </a:r>
            <a:r>
              <a:rPr lang="en-US" sz="5400" b="1" dirty="0">
                <a:effectLst>
                  <a:outerShdw blurRad="38100" dist="38100" dir="2700000" algn="tl">
                    <a:srgbClr val="000000">
                      <a:alpha val="43137"/>
                    </a:srgbClr>
                  </a:outerShdw>
                </a:effectLst>
              </a:rPr>
              <a:t> in </a:t>
            </a:r>
            <a:r>
              <a:rPr lang="en-US" sz="5400" b="1" dirty="0" err="1">
                <a:effectLst>
                  <a:outerShdw blurRad="38100" dist="38100" dir="2700000" algn="tl">
                    <a:srgbClr val="000000">
                      <a:alpha val="43137"/>
                    </a:srgbClr>
                  </a:outerShdw>
                </a:effectLst>
              </a:rPr>
              <a:t>honour</a:t>
            </a:r>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abideth</a:t>
            </a:r>
            <a:r>
              <a:rPr lang="en-US" sz="5400" b="1" dirty="0">
                <a:effectLst>
                  <a:outerShdw blurRad="38100" dist="38100" dir="2700000" algn="tl">
                    <a:srgbClr val="000000">
                      <a:alpha val="43137"/>
                    </a:srgbClr>
                  </a:outerShdw>
                </a:effectLst>
              </a:rPr>
              <a:t> not </a:t>
            </a:r>
            <a:r>
              <a:rPr lang="en-US" sz="5400" b="1" i="1" dirty="0">
                <a:effectLst>
                  <a:outerShdw blurRad="38100" dist="38100" dir="2700000" algn="tl">
                    <a:srgbClr val="000000">
                      <a:alpha val="43137"/>
                    </a:srgbClr>
                  </a:outerShdw>
                </a:effectLst>
              </a:rPr>
              <a:t>(will not last)</a:t>
            </a:r>
            <a:r>
              <a:rPr lang="en-US" sz="5400" b="1" dirty="0">
                <a:effectLst>
                  <a:outerShdw blurRad="38100" dist="38100" dir="2700000" algn="tl">
                    <a:srgbClr val="000000">
                      <a:alpha val="43137"/>
                    </a:srgbClr>
                  </a:outerShdw>
                </a:effectLst>
              </a:rPr>
              <a:t>: he is like the beasts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perish.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800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Daniel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and said, I saw in my vision by night, and, behold, the four winds of the heaven strove upon the great sea.</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019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four great beasts came up from the sea, diverse one from another.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048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7:1</a:t>
            </a:r>
            <a:endParaRPr lang="en-US" sz="7200" dirty="0"/>
          </a:p>
        </p:txBody>
      </p:sp>
      <p:sp>
        <p:nvSpPr>
          <p:cNvPr id="3" name="Content Placeholder 2"/>
          <p:cNvSpPr>
            <a:spLocks noGrp="1"/>
          </p:cNvSpPr>
          <p:nvPr>
            <p:ph idx="1"/>
          </p:nvPr>
        </p:nvSpPr>
        <p:spPr>
          <a:xfrm>
            <a:off x="0" y="1066800"/>
            <a:ext cx="9067800" cy="5867400"/>
          </a:xfrm>
        </p:spPr>
        <p:txBody>
          <a:bodyPr>
            <a:normAutofit/>
          </a:bodyPr>
          <a:lstStyle/>
          <a:p>
            <a:pPr marL="36576" indent="0">
              <a:buNone/>
            </a:pPr>
            <a:r>
              <a:rPr lang="en-US" sz="5000" b="1" dirty="0">
                <a:effectLst>
                  <a:outerShdw blurRad="38100" dist="38100" dir="2700000" algn="tl">
                    <a:srgbClr val="000000">
                      <a:alpha val="43137"/>
                    </a:srgbClr>
                  </a:outerShdw>
                </a:effectLst>
              </a:rPr>
              <a:t>And after these things I saw four angels standing on the four corners of the earth, holding the four winds of the earth, that the wind should not blow on the earth, nor on the sea, nor on any tree.</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29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13:1</a:t>
            </a:r>
            <a:endParaRPr lang="en-US" sz="7200" dirty="0"/>
          </a:p>
        </p:txBody>
      </p:sp>
      <p:sp>
        <p:nvSpPr>
          <p:cNvPr id="3" name="Content Placeholder 2"/>
          <p:cNvSpPr>
            <a:spLocks noGrp="1"/>
          </p:cNvSpPr>
          <p:nvPr>
            <p:ph idx="1"/>
          </p:nvPr>
        </p:nvSpPr>
        <p:spPr>
          <a:xfrm>
            <a:off x="20128" y="1143000"/>
            <a:ext cx="9050547" cy="5791200"/>
          </a:xfrm>
        </p:spPr>
        <p:txBody>
          <a:bodyPr>
            <a:noAutofit/>
          </a:bodyPr>
          <a:lstStyle/>
          <a:p>
            <a:pPr marL="36576" indent="0">
              <a:buNone/>
            </a:pPr>
            <a:r>
              <a:rPr lang="en-US" sz="5000" b="1" dirty="0">
                <a:effectLst>
                  <a:outerShdw blurRad="38100" dist="38100" dir="2700000" algn="tl">
                    <a:srgbClr val="000000">
                      <a:alpha val="43137"/>
                    </a:srgbClr>
                  </a:outerShdw>
                </a:effectLst>
              </a:rPr>
              <a:t>And I stood upon the sand of the sea, and saw a beast rise up out of the sea, having seven heads and ten horns, and upon his horns ten crowns, and upon his heads the name of blasphemy.</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4363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13:2</a:t>
            </a:r>
            <a:endParaRPr lang="en-US" sz="7200" dirty="0"/>
          </a:p>
        </p:txBody>
      </p:sp>
      <p:sp>
        <p:nvSpPr>
          <p:cNvPr id="3" name="Content Placeholder 2"/>
          <p:cNvSpPr>
            <a:spLocks noGrp="1"/>
          </p:cNvSpPr>
          <p:nvPr>
            <p:ph idx="1"/>
          </p:nvPr>
        </p:nvSpPr>
        <p:spPr>
          <a:xfrm>
            <a:off x="8626" y="990600"/>
            <a:ext cx="9059174" cy="5867400"/>
          </a:xfrm>
        </p:spPr>
        <p:txBody>
          <a:bodyPr>
            <a:noAutofit/>
          </a:bodyPr>
          <a:lstStyle/>
          <a:p>
            <a:pPr marL="36576" indent="0">
              <a:buNone/>
            </a:pPr>
            <a:r>
              <a:rPr lang="en-US" sz="4800" b="1" dirty="0">
                <a:effectLst>
                  <a:outerShdw blurRad="38100" dist="38100" dir="2700000" algn="tl">
                    <a:srgbClr val="000000">
                      <a:alpha val="43137"/>
                    </a:srgbClr>
                  </a:outerShdw>
                </a:effectLst>
              </a:rPr>
              <a:t>And the beast which I saw was like unto a leopard, and his feet were as </a:t>
            </a:r>
            <a:r>
              <a:rPr lang="en-US" sz="4800" b="1" i="1" dirty="0">
                <a:effectLst>
                  <a:outerShdw blurRad="38100" dist="38100" dir="2700000" algn="tl">
                    <a:srgbClr val="000000">
                      <a:alpha val="43137"/>
                    </a:srgbClr>
                  </a:outerShdw>
                </a:effectLst>
              </a:rPr>
              <a:t>the feet</a:t>
            </a:r>
            <a:r>
              <a:rPr lang="en-US" sz="4800" b="1" dirty="0">
                <a:effectLst>
                  <a:outerShdw blurRad="38100" dist="38100" dir="2700000" algn="tl">
                    <a:srgbClr val="000000">
                      <a:alpha val="43137"/>
                    </a:srgbClr>
                  </a:outerShdw>
                </a:effectLst>
              </a:rPr>
              <a:t> of a bear, and his mouth as the mouth of a lion: and the dragon gave him his power, and his seat, and great authority.</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444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unto me, The waters which thou </a:t>
            </a:r>
            <a:r>
              <a:rPr lang="en-US" sz="5400" b="1" dirty="0" err="1">
                <a:effectLst>
                  <a:outerShdw blurRad="38100" dist="38100" dir="2700000" algn="tl">
                    <a:srgbClr val="000000">
                      <a:alpha val="43137"/>
                    </a:srgbClr>
                  </a:outerShdw>
                </a:effectLst>
              </a:rPr>
              <a:t>sawest</a:t>
            </a:r>
            <a:r>
              <a:rPr lang="en-US" sz="5400" b="1" dirty="0">
                <a:effectLst>
                  <a:outerShdw blurRad="38100" dist="38100" dir="2700000" algn="tl">
                    <a:srgbClr val="000000">
                      <a:alpha val="43137"/>
                    </a:srgbClr>
                  </a:outerShdw>
                </a:effectLst>
              </a:rPr>
              <a:t>, where the whore </a:t>
            </a:r>
            <a:r>
              <a:rPr lang="en-US" sz="5400" b="1" dirty="0" err="1">
                <a:effectLst>
                  <a:outerShdw blurRad="38100" dist="38100" dir="2700000" algn="tl">
                    <a:srgbClr val="000000">
                      <a:alpha val="43137"/>
                    </a:srgbClr>
                  </a:outerShdw>
                </a:effectLst>
              </a:rPr>
              <a:t>sitteth</a:t>
            </a:r>
            <a:r>
              <a:rPr lang="en-US" sz="5400" b="1" dirty="0">
                <a:effectLst>
                  <a:outerShdw blurRad="38100" dist="38100" dir="2700000" algn="tl">
                    <a:srgbClr val="000000">
                      <a:alpha val="43137"/>
                    </a:srgbClr>
                  </a:outerShdw>
                </a:effectLst>
              </a:rPr>
              <a:t>, are peoples, and multitudes, and nations, and tongues.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514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a:t>
            </a:r>
            <a:endParaRPr lang="en-US" sz="7200" dirty="0"/>
          </a:p>
        </p:txBody>
      </p:sp>
      <p:sp>
        <p:nvSpPr>
          <p:cNvPr id="3" name="Content Placeholder 2"/>
          <p:cNvSpPr>
            <a:spLocks noGrp="1"/>
          </p:cNvSpPr>
          <p:nvPr>
            <p:ph idx="1"/>
          </p:nvPr>
        </p:nvSpPr>
        <p:spPr>
          <a:xfrm>
            <a:off x="76200" y="1447800"/>
            <a:ext cx="8991600" cy="5181600"/>
          </a:xfrm>
        </p:spPr>
        <p:txBody>
          <a:bodyPr>
            <a:noAutofit/>
          </a:bodyPr>
          <a:lstStyle/>
          <a:p>
            <a:pPr marL="36576" indent="0">
              <a:buNone/>
            </a:pPr>
            <a:r>
              <a:rPr lang="en-US" sz="5000" b="1" dirty="0">
                <a:effectLst>
                  <a:outerShdw blurRad="38100" dist="38100" dir="2700000" algn="tl">
                    <a:srgbClr val="000000">
                      <a:alpha val="43137"/>
                    </a:srgbClr>
                  </a:outerShdw>
                </a:effectLst>
              </a:rPr>
              <a:t>In the first year of Belshazzar king of Babylon Daniel had a dream and visions of his head upon his bed: then he wrote the dream, </a:t>
            </a:r>
            <a:r>
              <a:rPr lang="en-US" sz="5000" b="1" i="1" dirty="0">
                <a:effectLst>
                  <a:outerShdw blurRad="38100" dist="38100" dir="2700000" algn="tl">
                    <a:srgbClr val="000000">
                      <a:alpha val="43137"/>
                    </a:srgbClr>
                  </a:outerShdw>
                </a:effectLst>
              </a:rPr>
              <a:t>and</a:t>
            </a:r>
            <a:r>
              <a:rPr lang="en-US" sz="5000" b="1" dirty="0">
                <a:effectLst>
                  <a:outerShdw blurRad="38100" dist="38100" dir="2700000" algn="tl">
                    <a:srgbClr val="000000">
                      <a:alpha val="43137"/>
                    </a:srgbClr>
                  </a:outerShdw>
                </a:effectLst>
              </a:rPr>
              <a:t> told the sum of the matters.</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866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
            <a:ext cx="7467600" cy="1143000"/>
          </a:xfrm>
        </p:spPr>
        <p:txBody>
          <a:bodyPr>
            <a:noAutofit/>
          </a:bodyPr>
          <a:lstStyle/>
          <a:p>
            <a:r>
              <a:rPr lang="en-US" sz="7200" dirty="0" smtClean="0"/>
              <a:t>Isaiah 17:12</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Woe to the multitude of many people, </a:t>
            </a:r>
            <a:r>
              <a:rPr lang="en-US" sz="5400" b="1" i="1" dirty="0">
                <a:effectLst>
                  <a:outerShdw blurRad="38100" dist="38100" dir="2700000" algn="tl">
                    <a:srgbClr val="000000">
                      <a:alpha val="43137"/>
                    </a:srgbClr>
                  </a:outerShdw>
                </a:effectLst>
              </a:rPr>
              <a:t>which</a:t>
            </a:r>
            <a:r>
              <a:rPr lang="en-US" sz="5400" b="1" dirty="0">
                <a:effectLst>
                  <a:outerShdw blurRad="38100" dist="38100" dir="2700000" algn="tl">
                    <a:srgbClr val="000000">
                      <a:alpha val="43137"/>
                    </a:srgbClr>
                  </a:outerShdw>
                </a:effectLst>
              </a:rPr>
              <a:t> make a noise like the noise of the seas; and to the rushing of nations,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make a rushing like the rushing of mighty waters!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338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Winged Lion—Babylon!</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080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
            <a:ext cx="7467600" cy="1143000"/>
          </a:xfrm>
        </p:spPr>
        <p:txBody>
          <a:bodyPr>
            <a:noAutofit/>
          </a:bodyPr>
          <a:lstStyle/>
          <a:p>
            <a:r>
              <a:rPr lang="en-US" sz="7200" dirty="0" smtClean="0"/>
              <a:t>Daniel 7:4</a:t>
            </a:r>
            <a:endParaRPr lang="en-US" sz="7200" dirty="0"/>
          </a:p>
        </p:txBody>
      </p:sp>
      <p:sp>
        <p:nvSpPr>
          <p:cNvPr id="3" name="Content Placeholder 2"/>
          <p:cNvSpPr>
            <a:spLocks noGrp="1"/>
          </p:cNvSpPr>
          <p:nvPr>
            <p:ph idx="1"/>
          </p:nvPr>
        </p:nvSpPr>
        <p:spPr>
          <a:xfrm>
            <a:off x="0" y="990600"/>
            <a:ext cx="9050548" cy="5791200"/>
          </a:xfrm>
        </p:spPr>
        <p:txBody>
          <a:bodyPr>
            <a:noAutofit/>
          </a:bodyPr>
          <a:lstStyle/>
          <a:p>
            <a:pPr marL="36576" indent="0">
              <a:buNone/>
            </a:pPr>
            <a:r>
              <a:rPr lang="en-US" sz="4800" b="1" dirty="0">
                <a:effectLst>
                  <a:outerShdw blurRad="38100" dist="38100" dir="2700000" algn="tl">
                    <a:srgbClr val="000000">
                      <a:alpha val="43137"/>
                    </a:srgbClr>
                  </a:outerShdw>
                </a:effectLst>
              </a:rPr>
              <a:t>The first </a:t>
            </a:r>
            <a:r>
              <a:rPr lang="en-US" sz="4800" b="1" i="1" dirty="0">
                <a:effectLst>
                  <a:outerShdw blurRad="38100" dist="38100" dir="2700000" algn="tl">
                    <a:srgbClr val="000000">
                      <a:alpha val="43137"/>
                    </a:srgbClr>
                  </a:outerShdw>
                </a:effectLst>
              </a:rPr>
              <a:t>was</a:t>
            </a:r>
            <a:r>
              <a:rPr lang="en-US" sz="4800" b="1" dirty="0">
                <a:effectLst>
                  <a:outerShdw blurRad="38100" dist="38100" dir="2700000" algn="tl">
                    <a:srgbClr val="000000">
                      <a:alpha val="43137"/>
                    </a:srgbClr>
                  </a:outerShdw>
                </a:effectLst>
              </a:rPr>
              <a:t> like a lion, and had eagle's wings: I beheld till the wings thereof were plucked, and it was lifted up from the earth, and made stand upon the feet as a man, and a man's heart was given to it.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047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Jeremiah 4:7</a:t>
            </a:r>
            <a:endParaRPr lang="en-US" sz="7200" dirty="0"/>
          </a:p>
        </p:txBody>
      </p:sp>
      <p:sp>
        <p:nvSpPr>
          <p:cNvPr id="3" name="Content Placeholder 2"/>
          <p:cNvSpPr>
            <a:spLocks noGrp="1"/>
          </p:cNvSpPr>
          <p:nvPr>
            <p:ph idx="1"/>
          </p:nvPr>
        </p:nvSpPr>
        <p:spPr>
          <a:xfrm>
            <a:off x="0" y="1143000"/>
            <a:ext cx="9050547" cy="5791200"/>
          </a:xfrm>
        </p:spPr>
        <p:txBody>
          <a:bodyPr>
            <a:noAutofit/>
          </a:bodyPr>
          <a:lstStyle/>
          <a:p>
            <a:pPr marL="36576" indent="0">
              <a:buNone/>
            </a:pPr>
            <a:r>
              <a:rPr lang="en-US" sz="4900" b="1" dirty="0">
                <a:effectLst>
                  <a:outerShdw blurRad="38100" dist="38100" dir="2700000" algn="tl">
                    <a:srgbClr val="000000">
                      <a:alpha val="43137"/>
                    </a:srgbClr>
                  </a:outerShdw>
                </a:effectLst>
              </a:rPr>
              <a:t>The lion is come up from his thicket, and the destroyer of the Gentiles is on his way; he is gone forth from his place to make thy land desolate; </a:t>
            </a:r>
            <a:r>
              <a:rPr lang="en-US" sz="4900" b="1" i="1" dirty="0">
                <a:effectLst>
                  <a:outerShdw blurRad="38100" dist="38100" dir="2700000" algn="tl">
                    <a:srgbClr val="000000">
                      <a:alpha val="43137"/>
                    </a:srgbClr>
                  </a:outerShdw>
                </a:effectLst>
              </a:rPr>
              <a:t>and</a:t>
            </a:r>
            <a:r>
              <a:rPr lang="en-US" sz="4900" b="1" dirty="0">
                <a:effectLst>
                  <a:outerShdw blurRad="38100" dist="38100" dir="2700000" algn="tl">
                    <a:srgbClr val="000000">
                      <a:alpha val="43137"/>
                    </a:srgbClr>
                  </a:outerShdw>
                </a:effectLst>
              </a:rPr>
              <a:t> thy cities shall be laid waste, without an inhabitant.</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58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Ezekiel 17:3</a:t>
            </a:r>
            <a:endParaRPr lang="en-US" sz="7200" dirty="0"/>
          </a:p>
        </p:txBody>
      </p:sp>
      <p:sp>
        <p:nvSpPr>
          <p:cNvPr id="3" name="Content Placeholder 2"/>
          <p:cNvSpPr>
            <a:spLocks noGrp="1"/>
          </p:cNvSpPr>
          <p:nvPr>
            <p:ph idx="1"/>
          </p:nvPr>
        </p:nvSpPr>
        <p:spPr>
          <a:xfrm>
            <a:off x="37381" y="1219200"/>
            <a:ext cx="9033294" cy="5791200"/>
          </a:xfrm>
        </p:spPr>
        <p:txBody>
          <a:bodyPr>
            <a:normAutofit/>
          </a:bodyPr>
          <a:lstStyle/>
          <a:p>
            <a:pPr marL="36576" indent="0">
              <a:buNone/>
            </a:pPr>
            <a:r>
              <a:rPr lang="en-US" sz="5000" b="1" dirty="0">
                <a:effectLst>
                  <a:outerShdw blurRad="38100" dist="38100" dir="2700000" algn="tl">
                    <a:srgbClr val="000000">
                      <a:alpha val="43137"/>
                    </a:srgbClr>
                  </a:outerShdw>
                </a:effectLst>
              </a:rPr>
              <a:t>And say, Thus </a:t>
            </a:r>
            <a:r>
              <a:rPr lang="en-US" sz="5000" b="1" dirty="0" err="1">
                <a:effectLst>
                  <a:outerShdw blurRad="38100" dist="38100" dir="2700000" algn="tl">
                    <a:srgbClr val="000000">
                      <a:alpha val="43137"/>
                    </a:srgbClr>
                  </a:outerShdw>
                </a:effectLst>
              </a:rPr>
              <a:t>saith</a:t>
            </a:r>
            <a:r>
              <a:rPr lang="en-US" sz="5000" b="1" dirty="0">
                <a:effectLst>
                  <a:outerShdw blurRad="38100" dist="38100" dir="2700000" algn="tl">
                    <a:srgbClr val="000000">
                      <a:alpha val="43137"/>
                    </a:srgbClr>
                  </a:outerShdw>
                </a:effectLst>
              </a:rPr>
              <a:t> the Lord GOD; A great eagle with great wings, </a:t>
            </a:r>
            <a:r>
              <a:rPr lang="en-US" sz="5000" b="1" dirty="0" err="1">
                <a:effectLst>
                  <a:outerShdw blurRad="38100" dist="38100" dir="2700000" algn="tl">
                    <a:srgbClr val="000000">
                      <a:alpha val="43137"/>
                    </a:srgbClr>
                  </a:outerShdw>
                </a:effectLst>
              </a:rPr>
              <a:t>longwinged</a:t>
            </a:r>
            <a:r>
              <a:rPr lang="en-US" sz="5000" b="1" dirty="0">
                <a:effectLst>
                  <a:outerShdw blurRad="38100" dist="38100" dir="2700000" algn="tl">
                    <a:srgbClr val="000000">
                      <a:alpha val="43137"/>
                    </a:srgbClr>
                  </a:outerShdw>
                </a:effectLst>
              </a:rPr>
              <a:t>, full of feathers, which had divers </a:t>
            </a:r>
            <a:r>
              <a:rPr lang="en-US" sz="5000" b="1" dirty="0" err="1">
                <a:effectLst>
                  <a:outerShdw blurRad="38100" dist="38100" dir="2700000" algn="tl">
                    <a:srgbClr val="000000">
                      <a:alpha val="43137"/>
                    </a:srgbClr>
                  </a:outerShdw>
                </a:effectLst>
              </a:rPr>
              <a:t>colours</a:t>
            </a:r>
            <a:r>
              <a:rPr lang="en-US" sz="5000" b="1" dirty="0">
                <a:effectLst>
                  <a:outerShdw blurRad="38100" dist="38100" dir="2700000" algn="tl">
                    <a:srgbClr val="000000">
                      <a:alpha val="43137"/>
                    </a:srgbClr>
                  </a:outerShdw>
                </a:effectLst>
              </a:rPr>
              <a:t>, came unto Lebanon, and took the highest branch of the cedar:</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670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The Bear with Ribs</a:t>
            </a:r>
            <a:r>
              <a:rPr lang="en-US" sz="7200" b="1" dirty="0" smtClean="0">
                <a:effectLst>
                  <a:outerShdw blurRad="38100" dist="38100" dir="2700000" algn="tl">
                    <a:srgbClr val="000000">
                      <a:alpha val="43137"/>
                    </a:srgbClr>
                  </a:outerShdw>
                </a:effectLst>
              </a:rPr>
              <a:t>—</a:t>
            </a:r>
          </a:p>
          <a:p>
            <a:pPr marL="36576" indent="0" algn="ctr">
              <a:buNone/>
            </a:pPr>
            <a:r>
              <a:rPr lang="en-US" sz="7200" b="1" dirty="0" err="1" smtClean="0">
                <a:effectLst>
                  <a:outerShdw blurRad="38100" dist="38100" dir="2700000" algn="tl">
                    <a:srgbClr val="000000">
                      <a:alpha val="43137"/>
                    </a:srgbClr>
                  </a:outerShdw>
                </a:effectLst>
              </a:rPr>
              <a:t>Medo</a:t>
            </a:r>
            <a:r>
              <a:rPr lang="en-US" sz="7200" b="1" dirty="0" smtClean="0">
                <a:effectLst>
                  <a:outerShdw blurRad="38100" dist="38100" dir="2700000" algn="tl">
                    <a:srgbClr val="000000">
                      <a:alpha val="43137"/>
                    </a:srgbClr>
                  </a:outerShdw>
                </a:effectLst>
              </a:rPr>
              <a:t>-Persia</a:t>
            </a:r>
            <a:r>
              <a:rPr lang="en-US" sz="7200" b="1" dirty="0">
                <a:effectLst>
                  <a:outerShdw blurRad="38100" dist="38100" dir="2700000" algn="tl">
                    <a:srgbClr val="000000">
                      <a:alpha val="43137"/>
                    </a:srgbClr>
                  </a:outerShdw>
                </a:effectLst>
              </a:rPr>
              <a:t>!</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746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7:5</a:t>
            </a:r>
            <a:endParaRPr lang="en-US" sz="7200" dirty="0"/>
          </a:p>
        </p:txBody>
      </p:sp>
      <p:sp>
        <p:nvSpPr>
          <p:cNvPr id="3" name="Content Placeholder 2"/>
          <p:cNvSpPr>
            <a:spLocks noGrp="1"/>
          </p:cNvSpPr>
          <p:nvPr>
            <p:ph idx="1"/>
          </p:nvPr>
        </p:nvSpPr>
        <p:spPr>
          <a:xfrm>
            <a:off x="8626" y="1066800"/>
            <a:ext cx="9059174" cy="5791200"/>
          </a:xfrm>
        </p:spPr>
        <p:txBody>
          <a:bodyPr>
            <a:normAutofit/>
          </a:bodyPr>
          <a:lstStyle/>
          <a:p>
            <a:pPr marL="36576" indent="0">
              <a:buNone/>
            </a:pPr>
            <a:r>
              <a:rPr lang="en-US" sz="5000" b="1" dirty="0">
                <a:effectLst>
                  <a:outerShdw blurRad="38100" dist="38100" dir="2700000" algn="tl">
                    <a:srgbClr val="000000">
                      <a:alpha val="43137"/>
                    </a:srgbClr>
                  </a:outerShdw>
                </a:effectLst>
              </a:rPr>
              <a:t>And behold another beast, a second, like to a bear, and it raised up itself on one side, and </a:t>
            </a:r>
            <a:r>
              <a:rPr lang="en-US" sz="5000" b="1" i="1" dirty="0">
                <a:effectLst>
                  <a:outerShdw blurRad="38100" dist="38100" dir="2700000" algn="tl">
                    <a:srgbClr val="000000">
                      <a:alpha val="43137"/>
                    </a:srgbClr>
                  </a:outerShdw>
                </a:effectLst>
              </a:rPr>
              <a:t>it had</a:t>
            </a:r>
            <a:r>
              <a:rPr lang="en-US" sz="5000" b="1" dirty="0">
                <a:effectLst>
                  <a:outerShdw blurRad="38100" dist="38100" dir="2700000" algn="tl">
                    <a:srgbClr val="000000">
                      <a:alpha val="43137"/>
                    </a:srgbClr>
                  </a:outerShdw>
                </a:effectLst>
              </a:rPr>
              <a:t> three ribs in the mouth of it between the teeth of it: and they said thus unto it, Arise, devour much flesh.</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4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The Winged Four-Headed Leopard—Greece (Macedonia)!</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704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7:6</a:t>
            </a:r>
            <a:endParaRPr lang="en-US" sz="7200" dirty="0"/>
          </a:p>
        </p:txBody>
      </p:sp>
      <p:sp>
        <p:nvSpPr>
          <p:cNvPr id="3" name="Content Placeholder 2"/>
          <p:cNvSpPr>
            <a:spLocks noGrp="1"/>
          </p:cNvSpPr>
          <p:nvPr>
            <p:ph idx="1"/>
          </p:nvPr>
        </p:nvSpPr>
        <p:spPr>
          <a:xfrm>
            <a:off x="76200" y="1371600"/>
            <a:ext cx="8965721" cy="5257800"/>
          </a:xfrm>
        </p:spPr>
        <p:txBody>
          <a:bodyPr>
            <a:noAutofit/>
          </a:bodyPr>
          <a:lstStyle/>
          <a:p>
            <a:pPr marL="36576" indent="0">
              <a:buNone/>
            </a:pPr>
            <a:r>
              <a:rPr lang="en-US" sz="5000" b="1" dirty="0">
                <a:effectLst>
                  <a:outerShdw blurRad="38100" dist="38100" dir="2700000" algn="tl">
                    <a:srgbClr val="000000">
                      <a:alpha val="43137"/>
                    </a:srgbClr>
                  </a:outerShdw>
                </a:effectLst>
              </a:rPr>
              <a:t>After this I beheld, and lo another, like a leopard, which had upon the back of it four wings of a fowl; the beast had also four heads; and dominion was given to it.</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232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11:3</a:t>
            </a:r>
            <a:endParaRPr lang="en-US" sz="7200" dirty="0"/>
          </a:p>
        </p:txBody>
      </p:sp>
      <p:sp>
        <p:nvSpPr>
          <p:cNvPr id="3" name="Content Placeholder 2"/>
          <p:cNvSpPr>
            <a:spLocks noGrp="1"/>
          </p:cNvSpPr>
          <p:nvPr>
            <p:ph idx="1"/>
          </p:nvPr>
        </p:nvSpPr>
        <p:spPr>
          <a:xfrm>
            <a:off x="7620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a mighty king shall stand up, that shall rule with great dominion, and do according to his will.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49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Daniel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and said, I saw in my vision by night, and, behold, the four winds of the heaven strove upon the great sea.</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6007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2 Peter 1:19</a:t>
            </a:r>
            <a:endParaRPr lang="en-US" sz="7200" dirty="0"/>
          </a:p>
        </p:txBody>
      </p:sp>
      <p:sp>
        <p:nvSpPr>
          <p:cNvPr id="3" name="Content Placeholder 2"/>
          <p:cNvSpPr>
            <a:spLocks noGrp="1"/>
          </p:cNvSpPr>
          <p:nvPr>
            <p:ph idx="1"/>
          </p:nvPr>
        </p:nvSpPr>
        <p:spPr>
          <a:xfrm>
            <a:off x="0" y="1066800"/>
            <a:ext cx="9067800" cy="5791200"/>
          </a:xfrm>
        </p:spPr>
        <p:txBody>
          <a:bodyPr>
            <a:normAutofit/>
          </a:bodyPr>
          <a:lstStyle/>
          <a:p>
            <a:pPr marL="36576" indent="0">
              <a:buNone/>
            </a:pPr>
            <a:r>
              <a:rPr lang="en-US" sz="5000" b="1" dirty="0">
                <a:effectLst>
                  <a:outerShdw blurRad="38100" dist="38100" dir="2700000" algn="tl">
                    <a:srgbClr val="000000">
                      <a:alpha val="43137"/>
                    </a:srgbClr>
                  </a:outerShdw>
                </a:effectLst>
              </a:rPr>
              <a:t>We have also a more sure word of prophecy; whereunto ye do well that ye take heed, as unto a light that </a:t>
            </a:r>
            <a:r>
              <a:rPr lang="en-US" sz="5000" b="1" dirty="0" err="1">
                <a:effectLst>
                  <a:outerShdw blurRad="38100" dist="38100" dir="2700000" algn="tl">
                    <a:srgbClr val="000000">
                      <a:alpha val="43137"/>
                    </a:srgbClr>
                  </a:outerShdw>
                </a:effectLst>
              </a:rPr>
              <a:t>shineth</a:t>
            </a:r>
            <a:r>
              <a:rPr lang="en-US" sz="5000" b="1" dirty="0">
                <a:effectLst>
                  <a:outerShdw blurRad="38100" dist="38100" dir="2700000" algn="tl">
                    <a:srgbClr val="000000">
                      <a:alpha val="43137"/>
                    </a:srgbClr>
                  </a:outerShdw>
                </a:effectLst>
              </a:rPr>
              <a:t> in a dark place, until the day dawn, and the day star arise in your hearts:</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8758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1:20</a:t>
            </a:r>
            <a:endParaRPr lang="en-US" sz="7200" dirty="0"/>
          </a:p>
        </p:txBody>
      </p:sp>
      <p:sp>
        <p:nvSpPr>
          <p:cNvPr id="3" name="Content Placeholder 2"/>
          <p:cNvSpPr>
            <a:spLocks noGrp="1"/>
          </p:cNvSpPr>
          <p:nvPr>
            <p:ph idx="1"/>
          </p:nvPr>
        </p:nvSpPr>
        <p:spPr>
          <a:xfrm>
            <a:off x="8626" y="1600200"/>
            <a:ext cx="905917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Knowing this first, that no prophecy of the scripture is of any private interpretation.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8506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1:21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prophecy came not in old time by the will of man: but holy men of God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as they were</a:t>
            </a:r>
            <a:r>
              <a:rPr lang="en-US" sz="5400" b="1" dirty="0">
                <a:effectLst>
                  <a:outerShdw blurRad="38100" dist="38100" dir="2700000" algn="tl">
                    <a:srgbClr val="000000">
                      <a:alpha val="43137"/>
                    </a:srgbClr>
                  </a:outerShdw>
                </a:effectLst>
              </a:rPr>
              <a:t> moved by the Holy Ghost.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8965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46:9</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Remember the former things of old: for I </a:t>
            </a:r>
            <a:r>
              <a:rPr lang="en-US" sz="5400" b="1" i="1" dirty="0">
                <a:effectLst>
                  <a:outerShdw blurRad="38100" dist="38100" dir="2700000" algn="tl">
                    <a:srgbClr val="000000">
                      <a:alpha val="43137"/>
                    </a:srgbClr>
                  </a:outerShdw>
                </a:effectLst>
              </a:rPr>
              <a:t>am</a:t>
            </a:r>
            <a:r>
              <a:rPr lang="en-US" sz="5400" b="1" dirty="0">
                <a:effectLst>
                  <a:outerShdw blurRad="38100" dist="38100" dir="2700000" algn="tl">
                    <a:srgbClr val="000000">
                      <a:alpha val="43137"/>
                    </a:srgbClr>
                  </a:outerShdw>
                </a:effectLst>
              </a:rPr>
              <a:t> God, and </a:t>
            </a:r>
            <a:r>
              <a:rPr lang="en-US" sz="5400" b="1" i="1" dirty="0">
                <a:effectLst>
                  <a:outerShdw blurRad="38100" dist="38100" dir="2700000" algn="tl">
                    <a:srgbClr val="000000">
                      <a:alpha val="43137"/>
                    </a:srgbClr>
                  </a:outerShdw>
                </a:effectLst>
              </a:rPr>
              <a:t>there is</a:t>
            </a:r>
            <a:r>
              <a:rPr lang="en-US" sz="5400" b="1" dirty="0">
                <a:effectLst>
                  <a:outerShdw blurRad="38100" dist="38100" dir="2700000" algn="tl">
                    <a:srgbClr val="000000">
                      <a:alpha val="43137"/>
                    </a:srgbClr>
                  </a:outerShdw>
                </a:effectLst>
              </a:rPr>
              <a:t> none else; </a:t>
            </a:r>
            <a:r>
              <a:rPr lang="en-US" sz="5400" b="1" i="1" dirty="0">
                <a:effectLst>
                  <a:outerShdw blurRad="38100" dist="38100" dir="2700000" algn="tl">
                    <a:srgbClr val="000000">
                      <a:alpha val="43137"/>
                    </a:srgbClr>
                  </a:outerShdw>
                </a:effectLst>
              </a:rPr>
              <a:t>I am</a:t>
            </a:r>
            <a:r>
              <a:rPr lang="en-US" sz="5400" b="1" dirty="0">
                <a:effectLst>
                  <a:outerShdw blurRad="38100" dist="38100" dir="2700000" algn="tl">
                    <a:srgbClr val="000000">
                      <a:alpha val="43137"/>
                    </a:srgbClr>
                  </a:outerShdw>
                </a:effectLst>
              </a:rPr>
              <a:t> God, and </a:t>
            </a:r>
            <a:r>
              <a:rPr lang="en-US" sz="5400" b="1" i="1" dirty="0">
                <a:effectLst>
                  <a:outerShdw blurRad="38100" dist="38100" dir="2700000" algn="tl">
                    <a:srgbClr val="000000">
                      <a:alpha val="43137"/>
                    </a:srgbClr>
                  </a:outerShdw>
                </a:effectLst>
              </a:rPr>
              <a:t>there is</a:t>
            </a:r>
            <a:r>
              <a:rPr lang="en-US" sz="5400" b="1" dirty="0">
                <a:effectLst>
                  <a:outerShdw blurRad="38100" dist="38100" dir="2700000" algn="tl">
                    <a:srgbClr val="000000">
                      <a:alpha val="43137"/>
                    </a:srgbClr>
                  </a:outerShdw>
                </a:effectLst>
              </a:rPr>
              <a:t> none like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851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46:10</a:t>
            </a:r>
            <a:endParaRPr lang="en-US" sz="7200" dirty="0"/>
          </a:p>
        </p:txBody>
      </p:sp>
      <p:sp>
        <p:nvSpPr>
          <p:cNvPr id="3" name="Content Placeholder 2"/>
          <p:cNvSpPr>
            <a:spLocks noGrp="1"/>
          </p:cNvSpPr>
          <p:nvPr>
            <p:ph idx="1"/>
          </p:nvPr>
        </p:nvSpPr>
        <p:spPr>
          <a:xfrm>
            <a:off x="34506" y="1600200"/>
            <a:ext cx="9033294" cy="5257800"/>
          </a:xfrm>
        </p:spPr>
        <p:txBody>
          <a:bodyPr>
            <a:noAutofit/>
          </a:bodyPr>
          <a:lstStyle/>
          <a:p>
            <a:pPr marL="36576" indent="0">
              <a:buNone/>
            </a:pPr>
            <a:r>
              <a:rPr lang="en-US" sz="5100" b="1" dirty="0">
                <a:effectLst>
                  <a:outerShdw blurRad="38100" dist="38100" dir="2700000" algn="tl">
                    <a:srgbClr val="000000">
                      <a:alpha val="43137"/>
                    </a:srgbClr>
                  </a:outerShdw>
                </a:effectLst>
              </a:rPr>
              <a:t>Declaring the end from the beginning, and from ancient times </a:t>
            </a:r>
            <a:r>
              <a:rPr lang="en-US" sz="5100" b="1" i="1" dirty="0">
                <a:effectLst>
                  <a:outerShdw blurRad="38100" dist="38100" dir="2700000" algn="tl">
                    <a:srgbClr val="000000">
                      <a:alpha val="43137"/>
                    </a:srgbClr>
                  </a:outerShdw>
                </a:effectLst>
              </a:rPr>
              <a:t>the things</a:t>
            </a:r>
            <a:r>
              <a:rPr lang="en-US" sz="5100" b="1" dirty="0">
                <a:effectLst>
                  <a:outerShdw blurRad="38100" dist="38100" dir="2700000" algn="tl">
                    <a:srgbClr val="000000">
                      <a:alpha val="43137"/>
                    </a:srgbClr>
                  </a:outerShdw>
                </a:effectLst>
              </a:rPr>
              <a:t> that are not </a:t>
            </a:r>
            <a:r>
              <a:rPr lang="en-US" sz="5100" b="1" i="1" dirty="0">
                <a:effectLst>
                  <a:outerShdw blurRad="38100" dist="38100" dir="2700000" algn="tl">
                    <a:srgbClr val="000000">
                      <a:alpha val="43137"/>
                    </a:srgbClr>
                  </a:outerShdw>
                </a:effectLst>
              </a:rPr>
              <a:t>yet</a:t>
            </a:r>
            <a:r>
              <a:rPr lang="en-US" sz="5100" b="1" dirty="0">
                <a:effectLst>
                  <a:outerShdw blurRad="38100" dist="38100" dir="2700000" algn="tl">
                    <a:srgbClr val="000000">
                      <a:alpha val="43137"/>
                    </a:srgbClr>
                  </a:outerShdw>
                </a:effectLst>
              </a:rPr>
              <a:t> done, saying, My counsel shall stand, and I will do all my pleasure: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3664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86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829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four great beasts came up from the sea, diverse one from another.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442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
            <a:ext cx="7467600" cy="1143000"/>
          </a:xfrm>
        </p:spPr>
        <p:txBody>
          <a:bodyPr>
            <a:noAutofit/>
          </a:bodyPr>
          <a:lstStyle/>
          <a:p>
            <a:r>
              <a:rPr lang="en-US" sz="7200" dirty="0" smtClean="0"/>
              <a:t>Daniel 7:4</a:t>
            </a:r>
            <a:endParaRPr lang="en-US" sz="7200" dirty="0"/>
          </a:p>
        </p:txBody>
      </p:sp>
      <p:sp>
        <p:nvSpPr>
          <p:cNvPr id="3" name="Content Placeholder 2"/>
          <p:cNvSpPr>
            <a:spLocks noGrp="1"/>
          </p:cNvSpPr>
          <p:nvPr>
            <p:ph idx="1"/>
          </p:nvPr>
        </p:nvSpPr>
        <p:spPr>
          <a:xfrm>
            <a:off x="0" y="990600"/>
            <a:ext cx="9050548" cy="5791200"/>
          </a:xfrm>
        </p:spPr>
        <p:txBody>
          <a:bodyPr>
            <a:noAutofit/>
          </a:bodyPr>
          <a:lstStyle/>
          <a:p>
            <a:pPr marL="36576" indent="0">
              <a:buNone/>
            </a:pPr>
            <a:r>
              <a:rPr lang="en-US" sz="4800" b="1" dirty="0">
                <a:effectLst>
                  <a:outerShdw blurRad="38100" dist="38100" dir="2700000" algn="tl">
                    <a:srgbClr val="000000">
                      <a:alpha val="43137"/>
                    </a:srgbClr>
                  </a:outerShdw>
                </a:effectLst>
              </a:rPr>
              <a:t>The first </a:t>
            </a:r>
            <a:r>
              <a:rPr lang="en-US" sz="4800" b="1" i="1" dirty="0">
                <a:effectLst>
                  <a:outerShdw blurRad="38100" dist="38100" dir="2700000" algn="tl">
                    <a:srgbClr val="000000">
                      <a:alpha val="43137"/>
                    </a:srgbClr>
                  </a:outerShdw>
                </a:effectLst>
              </a:rPr>
              <a:t>was</a:t>
            </a:r>
            <a:r>
              <a:rPr lang="en-US" sz="4800" b="1" dirty="0">
                <a:effectLst>
                  <a:outerShdw blurRad="38100" dist="38100" dir="2700000" algn="tl">
                    <a:srgbClr val="000000">
                      <a:alpha val="43137"/>
                    </a:srgbClr>
                  </a:outerShdw>
                </a:effectLst>
              </a:rPr>
              <a:t> like a lion, and had eagle's wings: I beheld till the wings thereof were plucked, and it was lifted up from the earth, and made stand upon the feet as a man, and a man's heart was given to it.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673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7:5</a:t>
            </a:r>
            <a:endParaRPr lang="en-US" sz="7200" dirty="0"/>
          </a:p>
        </p:txBody>
      </p:sp>
      <p:sp>
        <p:nvSpPr>
          <p:cNvPr id="3" name="Content Placeholder 2"/>
          <p:cNvSpPr>
            <a:spLocks noGrp="1"/>
          </p:cNvSpPr>
          <p:nvPr>
            <p:ph idx="1"/>
          </p:nvPr>
        </p:nvSpPr>
        <p:spPr>
          <a:xfrm>
            <a:off x="8626" y="1066800"/>
            <a:ext cx="9059174" cy="5791200"/>
          </a:xfrm>
        </p:spPr>
        <p:txBody>
          <a:bodyPr>
            <a:normAutofit/>
          </a:bodyPr>
          <a:lstStyle/>
          <a:p>
            <a:pPr marL="36576" indent="0">
              <a:buNone/>
            </a:pPr>
            <a:r>
              <a:rPr lang="en-US" sz="5000" b="1" dirty="0">
                <a:effectLst>
                  <a:outerShdw blurRad="38100" dist="38100" dir="2700000" algn="tl">
                    <a:srgbClr val="000000">
                      <a:alpha val="43137"/>
                    </a:srgbClr>
                  </a:outerShdw>
                </a:effectLst>
              </a:rPr>
              <a:t>And behold another beast, a second, like to a bear, and it raised up itself on one side, and </a:t>
            </a:r>
            <a:r>
              <a:rPr lang="en-US" sz="5000" b="1" i="1" dirty="0">
                <a:effectLst>
                  <a:outerShdw blurRad="38100" dist="38100" dir="2700000" algn="tl">
                    <a:srgbClr val="000000">
                      <a:alpha val="43137"/>
                    </a:srgbClr>
                  </a:outerShdw>
                </a:effectLst>
              </a:rPr>
              <a:t>it had</a:t>
            </a:r>
            <a:r>
              <a:rPr lang="en-US" sz="5000" b="1" dirty="0">
                <a:effectLst>
                  <a:outerShdw blurRad="38100" dist="38100" dir="2700000" algn="tl">
                    <a:srgbClr val="000000">
                      <a:alpha val="43137"/>
                    </a:srgbClr>
                  </a:outerShdw>
                </a:effectLst>
              </a:rPr>
              <a:t> three ribs in the mouth of it between the teeth of it: and they said thus unto it, Arise, devour much flesh.</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416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7:6</a:t>
            </a:r>
            <a:endParaRPr lang="en-US" sz="7200" dirty="0"/>
          </a:p>
        </p:txBody>
      </p:sp>
      <p:sp>
        <p:nvSpPr>
          <p:cNvPr id="3" name="Content Placeholder 2"/>
          <p:cNvSpPr>
            <a:spLocks noGrp="1"/>
          </p:cNvSpPr>
          <p:nvPr>
            <p:ph idx="1"/>
          </p:nvPr>
        </p:nvSpPr>
        <p:spPr>
          <a:xfrm>
            <a:off x="76200" y="1371600"/>
            <a:ext cx="8965721" cy="5257800"/>
          </a:xfrm>
        </p:spPr>
        <p:txBody>
          <a:bodyPr>
            <a:noAutofit/>
          </a:bodyPr>
          <a:lstStyle/>
          <a:p>
            <a:pPr marL="36576" indent="0">
              <a:buNone/>
            </a:pPr>
            <a:r>
              <a:rPr lang="en-US" sz="5000" b="1" dirty="0">
                <a:effectLst>
                  <a:outerShdw blurRad="38100" dist="38100" dir="2700000" algn="tl">
                    <a:srgbClr val="000000">
                      <a:alpha val="43137"/>
                    </a:srgbClr>
                  </a:outerShdw>
                </a:effectLst>
              </a:rPr>
              <a:t>After this I beheld, and lo another, like a leopard, which had upon the back of it four wings of a fowl; the beast had also four heads; and dominion was given to it.</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560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7:7a</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After this I saw in the night visions, and behold a fourth beast, dreadful and terrible, and strong exceedingly; and it had great iron teeth</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551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7:7b</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300" b="1" dirty="0">
                <a:effectLst>
                  <a:outerShdw blurRad="38100" dist="38100" dir="2700000" algn="tl">
                    <a:srgbClr val="000000">
                      <a:alpha val="43137"/>
                    </a:srgbClr>
                  </a:outerShdw>
                </a:effectLst>
              </a:rPr>
              <a:t>it devoured and brake in pieces, and stamped the residue with the feet of it: and it </a:t>
            </a:r>
            <a:r>
              <a:rPr lang="en-US" sz="5300" b="1" i="1" dirty="0">
                <a:effectLst>
                  <a:outerShdw blurRad="38100" dist="38100" dir="2700000" algn="tl">
                    <a:srgbClr val="000000">
                      <a:alpha val="43137"/>
                    </a:srgbClr>
                  </a:outerShdw>
                </a:effectLst>
              </a:rPr>
              <a:t>was</a:t>
            </a:r>
            <a:r>
              <a:rPr lang="en-US" sz="5300" b="1" dirty="0">
                <a:effectLst>
                  <a:outerShdw blurRad="38100" dist="38100" dir="2700000" algn="tl">
                    <a:srgbClr val="000000">
                      <a:alpha val="43137"/>
                    </a:srgbClr>
                  </a:outerShdw>
                </a:effectLst>
              </a:rPr>
              <a:t> diverse from all the beasts that </a:t>
            </a:r>
            <a:r>
              <a:rPr lang="en-US" sz="5300" b="1" i="1" dirty="0">
                <a:effectLst>
                  <a:outerShdw blurRad="38100" dist="38100" dir="2700000" algn="tl">
                    <a:srgbClr val="000000">
                      <a:alpha val="43137"/>
                    </a:srgbClr>
                  </a:outerShdw>
                </a:effectLst>
              </a:rPr>
              <a:t>were</a:t>
            </a:r>
            <a:r>
              <a:rPr lang="en-US" sz="5300" b="1" dirty="0">
                <a:effectLst>
                  <a:outerShdw blurRad="38100" dist="38100" dir="2700000" algn="tl">
                    <a:srgbClr val="000000">
                      <a:alpha val="43137"/>
                    </a:srgbClr>
                  </a:outerShdw>
                </a:effectLst>
              </a:rPr>
              <a:t> before it; and it had ten horns</a:t>
            </a:r>
            <a:r>
              <a:rPr lang="en-US" sz="5300" b="1" dirty="0" smtClean="0">
                <a:effectLst>
                  <a:outerShdw blurRad="38100" dist="38100" dir="2700000" algn="tl">
                    <a:srgbClr val="000000">
                      <a:alpha val="43137"/>
                    </a:srgbClr>
                  </a:outerShdw>
                </a:effectLst>
              </a:rPr>
              <a: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390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285</TotalTime>
  <Words>1100</Words>
  <Application>Microsoft Office PowerPoint</Application>
  <PresentationFormat>On-screen Show (4:3)</PresentationFormat>
  <Paragraphs>65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Daniel 7:1-6</vt:lpstr>
      <vt:lpstr>Daniel 7:1</vt:lpstr>
      <vt:lpstr>Daniel 7:2</vt:lpstr>
      <vt:lpstr>Daniel 7:3</vt:lpstr>
      <vt:lpstr>Daniel 7:4</vt:lpstr>
      <vt:lpstr>Daniel 7:5</vt:lpstr>
      <vt:lpstr>Daniel 7:6</vt:lpstr>
      <vt:lpstr>Daniel 7:7a</vt:lpstr>
      <vt:lpstr>Daniel 7:7b</vt:lpstr>
      <vt:lpstr>Daniel 7:8a</vt:lpstr>
      <vt:lpstr>Daniel 7:8b</vt:lpstr>
      <vt:lpstr>PowerPoint Presentation</vt:lpstr>
      <vt:lpstr>Psalm 49:12</vt:lpstr>
      <vt:lpstr>Daniel 7:2</vt:lpstr>
      <vt:lpstr>Daniel 7:3</vt:lpstr>
      <vt:lpstr>Revelation 7:1</vt:lpstr>
      <vt:lpstr>Revelation 13:1</vt:lpstr>
      <vt:lpstr>Revelation 13:2</vt:lpstr>
      <vt:lpstr>Revelation 17:15</vt:lpstr>
      <vt:lpstr>Isaiah 17:12</vt:lpstr>
      <vt:lpstr>PowerPoint Presentation</vt:lpstr>
      <vt:lpstr>Daniel 7:4</vt:lpstr>
      <vt:lpstr>Jeremiah 4:7</vt:lpstr>
      <vt:lpstr>Ezekiel 17:3</vt:lpstr>
      <vt:lpstr>PowerPoint Presentation</vt:lpstr>
      <vt:lpstr>Daniel 7:5</vt:lpstr>
      <vt:lpstr>PowerPoint Presentation</vt:lpstr>
      <vt:lpstr>Daniel 7:6</vt:lpstr>
      <vt:lpstr>Daniel 11:3</vt:lpstr>
      <vt:lpstr>2 Peter 1:19</vt:lpstr>
      <vt:lpstr>2 Peter 1:20</vt:lpstr>
      <vt:lpstr>2 Peter 1:21</vt:lpstr>
      <vt:lpstr>Isaiah 46:9</vt:lpstr>
      <vt:lpstr>Isaiah 46:10</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7</dc:title>
  <dc:creator>Charlie</dc:creator>
  <cp:lastModifiedBy>Charlie</cp:lastModifiedBy>
  <cp:revision>14</cp:revision>
  <dcterms:created xsi:type="dcterms:W3CDTF">2015-03-04T18:54:40Z</dcterms:created>
  <dcterms:modified xsi:type="dcterms:W3CDTF">2015-03-04T23:40:10Z</dcterms:modified>
</cp:coreProperties>
</file>