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6" r:id="rId31"/>
    <p:sldId id="285" r:id="rId32"/>
    <p:sldId id="287" r:id="rId33"/>
    <p:sldId id="288" r:id="rId34"/>
    <p:sldId id="289" r:id="rId35"/>
    <p:sldId id="290" r:id="rId36"/>
    <p:sldId id="291" r:id="rId37"/>
    <p:sldId id="292" r:id="rId38"/>
    <p:sldId id="297" r:id="rId39"/>
    <p:sldId id="298" r:id="rId40"/>
    <p:sldId id="293" r:id="rId41"/>
    <p:sldId id="294" r:id="rId42"/>
    <p:sldId id="295" r:id="rId43"/>
    <p:sldId id="296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2/25/2015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2/25/2015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2/25/2015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2/25/2015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2/25/2015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3337560"/>
            <a:ext cx="8991600" cy="2301240"/>
          </a:xfrm>
        </p:spPr>
        <p:txBody>
          <a:bodyPr>
            <a:normAutofit/>
          </a:bodyPr>
          <a:lstStyle/>
          <a:p>
            <a:r>
              <a:rPr lang="en-US" sz="8000" dirty="0" smtClean="0"/>
              <a:t>Daniel 6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544812"/>
            <a:ext cx="8991600" cy="1752600"/>
          </a:xfrm>
        </p:spPr>
        <p:txBody>
          <a:bodyPr>
            <a:noAutofit/>
          </a:bodyPr>
          <a:lstStyle/>
          <a:p>
            <a:r>
              <a:rPr lang="en-US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Wednesday,</a:t>
            </a:r>
          </a:p>
          <a:p>
            <a:r>
              <a:rPr lang="en-US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February 25, 2015</a:t>
            </a:r>
          </a:p>
          <a:p>
            <a:r>
              <a:rPr lang="en-US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Calvary Chapel of El Paso</a:t>
            </a:r>
            <a:endParaRPr lang="en-US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28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1 Corinthians 4:2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Moreover it is required in stewards, that a man be found faithful.</a:t>
            </a:r>
          </a:p>
        </p:txBody>
      </p:sp>
    </p:spTree>
    <p:extLst>
      <p:ext uri="{BB962C8B-B14F-4D97-AF65-F5344CB8AC3E}">
        <p14:creationId xmlns:p14="http://schemas.microsoft.com/office/powerpoint/2010/main" val="158211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1 Peter 2:11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Dearly beloved, I beseech you as strangers and pilgrims, abstain from fleshly lusts, which war against the soul;</a:t>
            </a:r>
          </a:p>
        </p:txBody>
      </p:sp>
    </p:spTree>
    <p:extLst>
      <p:ext uri="{BB962C8B-B14F-4D97-AF65-F5344CB8AC3E}">
        <p14:creationId xmlns:p14="http://schemas.microsoft.com/office/powerpoint/2010/main" val="378244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1 Peter 2:12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991600" cy="5638800"/>
          </a:xfrm>
        </p:spPr>
        <p:txBody>
          <a:bodyPr>
            <a:normAutofit lnSpcReduction="10000"/>
          </a:bodyPr>
          <a:lstStyle/>
          <a:p>
            <a:pPr marL="36576" indent="0">
              <a:buNone/>
            </a:pP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Having your conversation honest among the Gentiles: that, whereas they speak against you as evildoers, they may by your good works, which they shall behold, glorify God in the day of visitation.</a:t>
            </a:r>
          </a:p>
        </p:txBody>
      </p:sp>
    </p:spTree>
    <p:extLst>
      <p:ext uri="{BB962C8B-B14F-4D97-AF65-F5344CB8AC3E}">
        <p14:creationId xmlns:p14="http://schemas.microsoft.com/office/powerpoint/2010/main" val="412858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5105400"/>
          </a:xfrm>
        </p:spPr>
        <p:txBody>
          <a:bodyPr>
            <a:noAutofit/>
          </a:bodyPr>
          <a:lstStyle/>
          <a:p>
            <a:pPr marL="36576" indent="0" algn="ctr">
              <a:buNone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Question: Are you so devoted to the Lord that the only place to attack is your faith?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365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6:6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these presidents and princes assembled together to the king, and said thus unto him, King Darius, live for ever.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526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Daniel 6:7a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7" y="1066800"/>
            <a:ext cx="8991600" cy="55626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the presidents of the kingdom, the governors, and the princes, the counsellors, and the captains, have consulted together to establish a royal statute, </a:t>
            </a:r>
            <a:endParaRPr lang="en-US" sz="5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905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6:7b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to make a firm decree, that whosoever shall ask a petition of any God or man for thirty days, save of thee, O king, he shall be cast into the den of lions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595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6:8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51816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Now, O king, establish the decree, and sign the writing, that it be not changed, according to the law of the Medes and Persians, which </a:t>
            </a:r>
            <a:r>
              <a:rPr lang="en-US" sz="5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altereth</a:t>
            </a: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not.</a:t>
            </a:r>
            <a:endParaRPr lang="en-US" sz="5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195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6:9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Wherefore king Darius signed the writing and the decree.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488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6:10a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15400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when Daniel knew that the writing was signed, he went into his house; and his windows being open in his chamber toward Jerusalem,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438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6:1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pleased Darius to set over the kingdom an hundred and twenty princes, which should be over the whole kingdom;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990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6:10b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kneeled upon his knees three times a day, and prayed, and gave thanks before his God, as he did aforetime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927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6:11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these men assembled, and found Daniel praying and making supplication before his God.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683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1 Kings 8:30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035143" cy="5638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hearken thou to the supplication of thy servant, and of thy people Israel, when they shall pray toward this place: and hear thou in heaven thy dwelling place: and when thou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hearest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forgive.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379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Psalm 55:16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6" y="1600200"/>
            <a:ext cx="9035143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for me, I will call upon God; and the LORD shall save me.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7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Psalm 55:17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Evening, and morning, and at noon, will I pray, and cry aloud: and he shall hear my voice.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697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Acts 5:29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Peter and the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apostles answered and said, </a:t>
            </a:r>
            <a:r>
              <a:rPr lang="en-US" sz="5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ought to obey God rather than men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741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6:12a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they came near, and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spake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before the king concerning the king's decree;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493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6:12b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1" y="1371600"/>
            <a:ext cx="8991600" cy="51816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Hast thou not signed a decree, that every man that shall ask </a:t>
            </a:r>
            <a:r>
              <a:rPr lang="en-US" sz="5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petition</a:t>
            </a: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any God or man within thirty days, save of thee, O king, shall be cast into the den of lions? </a:t>
            </a:r>
          </a:p>
        </p:txBody>
      </p:sp>
    </p:spTree>
    <p:extLst>
      <p:ext uri="{BB962C8B-B14F-4D97-AF65-F5344CB8AC3E}">
        <p14:creationId xmlns:p14="http://schemas.microsoft.com/office/powerpoint/2010/main" val="287005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6:12c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king answered and said, The thing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true, according to the law of the Medes and Persians, which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altereth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not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231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6:13a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answered they and said before the king,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6:2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51816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over these three presidents; of whom Daniel </a:t>
            </a:r>
            <a:r>
              <a:rPr lang="en-US" sz="5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first: that the princes might give accounts unto them, and the king should have no damage.</a:t>
            </a:r>
            <a:endParaRPr lang="en-US" sz="5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213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6:13b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5181600"/>
          </a:xfrm>
        </p:spPr>
        <p:txBody>
          <a:bodyPr>
            <a:normAutofit lnSpcReduction="10000"/>
          </a:bodyPr>
          <a:lstStyle/>
          <a:p>
            <a:pPr marL="36576" indent="0">
              <a:buNone/>
            </a:pP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Daniel, which </a:t>
            </a:r>
            <a:r>
              <a:rPr lang="en-US" sz="5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children of the captivity of Judah, </a:t>
            </a:r>
            <a:r>
              <a:rPr lang="en-US" sz="5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regardeth</a:t>
            </a: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not thee, O king, nor the decree that thou hast signed, but </a:t>
            </a:r>
            <a:r>
              <a:rPr lang="en-US" sz="5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maketh</a:t>
            </a: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his petition three times a day.</a:t>
            </a:r>
          </a:p>
          <a:p>
            <a:pPr marL="3657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73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Daniel 6:14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056914" cy="57912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the king, when he heard </a:t>
            </a:r>
            <a:r>
              <a:rPr lang="en-US" sz="5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</a:t>
            </a: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words, was sore displeased with himself, and set </a:t>
            </a:r>
            <a:r>
              <a:rPr lang="en-US" sz="5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</a:t>
            </a: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heart on Daniel to deliver him: and he </a:t>
            </a:r>
            <a:r>
              <a:rPr lang="en-US" sz="5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laboured</a:t>
            </a: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till the going down of the sun to deliver him.</a:t>
            </a:r>
            <a:endParaRPr lang="en-US" sz="5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756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Daniel 6:15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991600" cy="57912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these men assembled unto the king, and said unto the king, Know, O king, that the law of the Medes and Persians 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That no decree nor statute which the king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establisheth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may be changed.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212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2657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Daniel 6:16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915400" cy="57150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the king commanded, and they brought Daniel, and cast 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him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into the den of lions. 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king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spake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said unto Daniel, Thy God whom thou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servest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continually, he will deliver thee.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272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771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Daniel 6:17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8926286" cy="57912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 stone was brought, and laid upon the mouth of the den; and the king sealed it with his own signet, and with the signet of his lords; that the purpose might not be changed concerning Daniel.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389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6:18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the king went to his palace, and passed the night fasting: neither were instruments of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musick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brought before him: and his sleep went from him.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896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Psalm 4:8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15400" cy="51054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will both lay me down in peace, and sleep: for thou, LORD, only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makest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 dwell in safety.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12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Psalm 127:2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vain for you to rise up early, to sit up late, to eat the bread of sorrows: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 he giveth his beloved sleep.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627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Psalm 22:21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Save me from the lion's mouth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for thou hast heard me from the horns of the unicorns.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390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Psalm 22:22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0" y="1600200"/>
            <a:ext cx="9046029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will declare thy name unto my brethren: in the midst of the congregation will I praise thee.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163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6:3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" y="1371600"/>
            <a:ext cx="8937171" cy="51816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this Daniel was preferred above the presidents and princes, because an excellent spirit </a:t>
            </a:r>
            <a:r>
              <a:rPr lang="en-US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him; and the king thought to set him over the whole realm.</a:t>
            </a:r>
            <a:endParaRPr 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588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6:19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839200" cy="51054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the king arose very early in the morning, and went in haste unto the den of lions.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349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6:20a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when he came to the den, he cried with a lamentable voice unto Daniel: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king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spake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said to Daniel,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694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6:20b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Daniel, servant of the living God, is thy God, whom thou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servest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continually, able to deliver thee from the lions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715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Hebrews 11:6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51816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without faith </a:t>
            </a:r>
            <a:r>
              <a:rPr lang="en-US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</a:t>
            </a: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impossible to please </a:t>
            </a:r>
            <a:r>
              <a:rPr lang="en-US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him</a:t>
            </a: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for he that cometh to God must believe that he is, and </a:t>
            </a:r>
            <a:r>
              <a:rPr lang="en-US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</a:t>
            </a: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is a </a:t>
            </a:r>
            <a:r>
              <a:rPr lang="en-US" sz="5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rewarder</a:t>
            </a: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them that diligently seek him.</a:t>
            </a:r>
            <a:endParaRPr 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193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6:21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said Daniel unto the king, O king, live for ever.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524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Daniel 6:22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514" y="1164771"/>
            <a:ext cx="8991600" cy="57150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God hath sent his angel, and hath shut the lions' mouths, that they have not hurt me: forasmuch as before him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innocency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was found in me; and also before thee, O king, have I done no hurt.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14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6:23a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0" y="1600200"/>
            <a:ext cx="9046029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was the king exceeding glad for him, and commanded that they should take Daniel up out of the den.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596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6:23b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6" y="1600200"/>
            <a:ext cx="9035143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Daniel was taken up out of the den, and no manner of hurt was found upon him, because he believed in his God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452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6:24a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51816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king commanded, and they brought those men which had accused Daniel, and they cast </a:t>
            </a:r>
            <a:r>
              <a:rPr lang="en-US" sz="5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</a:t>
            </a: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into the den of lions, them, their children, and their wives; </a:t>
            </a:r>
            <a:endParaRPr lang="en-US" sz="5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858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6:24b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lions had the mastery of them, and brake all their bones in pieces or ever they came at the bottom of the den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338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6:4a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6" y="1600200"/>
            <a:ext cx="9035143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the presidents and princes sought to find occasion against Daniel concerning the kingdom; but they could find none occasion nor fault;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778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6:25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king Darius wrote unto all people, nations, and languages, that dwell in all the earth; Peace be multiplied unto you.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73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6:26a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15400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make a decree, That in every dominion of my kingdom men tremble and fear before the God of Daniel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657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6:26b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he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living God, and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stedfast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ever, and his kingdom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which shall not be destroyed, and his dominion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shall be even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unto the end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448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6:27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delivereth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rescueth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he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worketh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signs and wonders in heaven and in earth, who hath delivered Daniel from the power of the lions.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739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6:28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this Daniel prospered in the reign of Darius, and in the reign of Cyrus the Persian.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956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Hebrews 11:33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through </a:t>
            </a:r>
            <a:r>
              <a:rPr lang="en-US" sz="5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subdued kingdoms, wrought righteousness, obtained promises, </a:t>
            </a:r>
            <a:r>
              <a:rPr lang="en-US" sz="5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stopped the mouths of lions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281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Matthew 5:13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1" y="1066800"/>
            <a:ext cx="9067800" cy="57150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 are the salt of the earth: but if the salt have lost his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savour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wherewith shall it be salted? it is thenceforth good for nothing, but to be cast out, and to be trodden under foot of men.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908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Matthew 5:14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51054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 are the light of the world. A city that is set on an hill cannot be hid.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528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Matthew 5:15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Neither do men light a candle, and put it under a bushel, but on a candlestick; and it giveth light unto all that are in the house.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647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Matthew 5:16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your light so shine before men, that they may see your good works, and glorify your Father which is in heaven.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475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6:4b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forasmuch as he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faithful, neither was there any error or fault found in him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711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40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6:5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said these men, We shall not find any occasion against this Daniel, except we find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against him concerning the law of his God.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852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059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6:28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this Daniel prospered in the reign of Darius, and in (even in) the reign of Cyrus the Persian.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097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303</TotalTime>
  <Words>1659</Words>
  <Application>Microsoft Office PowerPoint</Application>
  <PresentationFormat>On-screen Show (4:3)</PresentationFormat>
  <Paragraphs>117</Paragraphs>
  <Slides>60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Default Theme</vt:lpstr>
      <vt:lpstr>Daniel 6</vt:lpstr>
      <vt:lpstr>Daniel 6:1</vt:lpstr>
      <vt:lpstr>Daniel 6:2</vt:lpstr>
      <vt:lpstr>Daniel 6:3</vt:lpstr>
      <vt:lpstr>Daniel 6:4a</vt:lpstr>
      <vt:lpstr>Daniel 6:4b</vt:lpstr>
      <vt:lpstr>Daniel 6:5</vt:lpstr>
      <vt:lpstr>PowerPoint Presentation</vt:lpstr>
      <vt:lpstr>Daniel 6:28</vt:lpstr>
      <vt:lpstr>1 Corinthians 4:2</vt:lpstr>
      <vt:lpstr>1 Peter 2:11</vt:lpstr>
      <vt:lpstr>1 Peter 2:12</vt:lpstr>
      <vt:lpstr>PowerPoint Presentation</vt:lpstr>
      <vt:lpstr>Daniel 6:6</vt:lpstr>
      <vt:lpstr>Daniel 6:7a</vt:lpstr>
      <vt:lpstr>Daniel 6:7b</vt:lpstr>
      <vt:lpstr>Daniel 6:8</vt:lpstr>
      <vt:lpstr>Daniel 6:9</vt:lpstr>
      <vt:lpstr>Daniel 6:10a</vt:lpstr>
      <vt:lpstr>Daniel 6:10b</vt:lpstr>
      <vt:lpstr>Daniel 6:11</vt:lpstr>
      <vt:lpstr>1 Kings 8:30</vt:lpstr>
      <vt:lpstr>Psalm 55:16</vt:lpstr>
      <vt:lpstr>Psalm 55:17</vt:lpstr>
      <vt:lpstr>Acts 5:29</vt:lpstr>
      <vt:lpstr>Daniel 6:12a</vt:lpstr>
      <vt:lpstr>Daniel 6:12b</vt:lpstr>
      <vt:lpstr>Daniel 6:12c</vt:lpstr>
      <vt:lpstr>Daniel 6:13a</vt:lpstr>
      <vt:lpstr>Daniel 6:13b</vt:lpstr>
      <vt:lpstr>Daniel 6:14</vt:lpstr>
      <vt:lpstr>Daniel 6:15</vt:lpstr>
      <vt:lpstr>Daniel 6:16</vt:lpstr>
      <vt:lpstr>Daniel 6:17</vt:lpstr>
      <vt:lpstr>Daniel 6:18</vt:lpstr>
      <vt:lpstr>Psalm 4:8</vt:lpstr>
      <vt:lpstr>Psalm 127:2</vt:lpstr>
      <vt:lpstr>Psalm 22:21</vt:lpstr>
      <vt:lpstr>Psalm 22:22</vt:lpstr>
      <vt:lpstr>Daniel 6:19</vt:lpstr>
      <vt:lpstr>Daniel 6:20a</vt:lpstr>
      <vt:lpstr>Daniel 6:20b</vt:lpstr>
      <vt:lpstr>Hebrews 11:6</vt:lpstr>
      <vt:lpstr>Daniel 6:21</vt:lpstr>
      <vt:lpstr>Daniel 6:22</vt:lpstr>
      <vt:lpstr>Daniel 6:23a</vt:lpstr>
      <vt:lpstr>Daniel 6:23b</vt:lpstr>
      <vt:lpstr>Daniel 6:24a</vt:lpstr>
      <vt:lpstr>Daniel 6:24b</vt:lpstr>
      <vt:lpstr>Daniel 6:25</vt:lpstr>
      <vt:lpstr>Daniel 6:26a</vt:lpstr>
      <vt:lpstr>Daniel 6:26b</vt:lpstr>
      <vt:lpstr>Daniel 6:27</vt:lpstr>
      <vt:lpstr>Daniel 6:28</vt:lpstr>
      <vt:lpstr>Hebrews 11:33</vt:lpstr>
      <vt:lpstr>Matthew 5:13</vt:lpstr>
      <vt:lpstr>Matthew 5:14</vt:lpstr>
      <vt:lpstr>Matthew 5:15</vt:lpstr>
      <vt:lpstr>Matthew 5:16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Daniel 6</dc:title>
  <dc:creator>Charlie</dc:creator>
  <cp:lastModifiedBy>Charlie</cp:lastModifiedBy>
  <cp:revision>13</cp:revision>
  <dcterms:created xsi:type="dcterms:W3CDTF">2015-02-25T18:54:04Z</dcterms:created>
  <dcterms:modified xsi:type="dcterms:W3CDTF">2015-02-25T23:57:49Z</dcterms:modified>
</cp:coreProperties>
</file>