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20" r:id="rId57"/>
    <p:sldId id="321" r:id="rId58"/>
    <p:sldId id="311" r:id="rId59"/>
    <p:sldId id="312" r:id="rId60"/>
    <p:sldId id="313" r:id="rId61"/>
    <p:sldId id="314" r:id="rId62"/>
    <p:sldId id="316" r:id="rId63"/>
    <p:sldId id="315" r:id="rId64"/>
    <p:sldId id="317" r:id="rId65"/>
    <p:sldId id="318" r:id="rId66"/>
    <p:sldId id="319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2/11/2015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Daniel 5:1-16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25:28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kindly to him, and set his throne above the throne of the kings that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him in Babylon;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3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25:29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changed his prison garments: and he did eat bread continually before him all the days of his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25:30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allowance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continual allowance given him of the king, a daily rate for every day, all the days of his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6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52:31a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 in the seven and thirtieth year of the captivity of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Judah, in the twelfth month, in the five and twentieth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month, 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52:31b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Evilmerodach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Babylon in the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of his reign lifted up the head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Judah, and brought him forth out of prison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6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52:32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kindly unto him, and set his throne above the throne of the kings that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him in Babylon,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1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52:33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changed his prison garments: and he did continually eat bread before him all the days of his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5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52:34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diet, there was a continual diet given him of the king of Babylon, every day a portion until the day of his death, all the days of his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39:3a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the princes of the king of Babylon came in, and sat in the middle gate,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Nergalsharezer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8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39:3b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Samgarnebo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Sarsechim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Rabsaris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Nergalsharezer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Rabmag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all the residue of the princes of the king of Babylon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9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Belshazzar the king made a great feast to a thousand of his lords, and drank wine before the thousand.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39:13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Nebuzaradan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captain of the guard sent, and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Nebushasban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Rabsaris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51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Nergalsharezer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Rabmag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all the king of Babylon's princes;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7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Belshazzar the king made a great feast to a thousand of his lords, and drank wine before the thousand.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8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46029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Belshazzar, whiles he tasted the wine, commanded to bring the golden and silver vessels which his father Nebuchadnezzar had taken out of the temple which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Jerusalem;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4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…that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king, and his princes, his wives, and his concubines, might drink therein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6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brought the golden vessels that were taken out of the temple of the house of God which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Jerusalem; and the king, and his princes, his wives, and his concubines, drank in them.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1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drank wine, and praised the gods of gold, and of silver, of brass, of iron, of wood, and of stone.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9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Proverbs 20:1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mocker, strong drink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raging (lit. a noisy brawler): and whosoever is deceived thereby is not wise.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10:31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fearful thing to fall into the hands of the living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9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Proving what is acceptable unto the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5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have no fellowship with the unfruitful works of darkness, but rather reprove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0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46029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Belshazzar, whiles he tasted the wine, commanded to bring the golden and silver vessels which his father Nebuchadnezzar had taken out of the temple which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Jerusalem;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it is a shame even to speak of those things which are done of them in secret.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7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all things that are reproved are made manifest by the light: for whatsoever doth make manifest is light.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6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76400"/>
            <a:ext cx="9035143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Awake thou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arise from the dead, and Christ shall give thee light.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7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then that ye walk circumspectly, not as fools, but as wise,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9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Redeeming the time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the days are evil.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Most of Every Opportunity!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8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13:11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that, knowing the time, that now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time to awake out of sleep: for now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salvation nearer than when we believed.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13:12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night is far spent, the day is at hand: let us therefore cast off the works of darkness, and let us put on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6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walk honestly, as in the day; not in rioting and drunkenness, not in chambering and wantonness, not in strife and envying.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5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put ye on the Lord Jesus Christ, and make not provision for the flesh, to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lusts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thereof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0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…that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king, and his princes, his wives, and his concubines, might drink therein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same hour came forth fingers of a man's hand, and wrote over against the candlestick upon the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plaister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wall of the king's palace: and the king saw the part of the hand that wrote.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0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46029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king's countenance was changed, and his thoughts troubled him, so that the joints of his loins were loosed, and his knees smote one against another.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cried aloud to bring in the astrologers, the Chaldeans, and the soothsayers.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said to the wise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Babylon,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56914" cy="5791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shall read this writing, and shew me the interpretation thereof, shall be clothed with scarlet, and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chain of gold about his neck, and shall be the third ruler in the kingdom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5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came in all the king's wise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but they could not read the writing, nor make known to the king the interpretation thereof.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9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was king Belshazzar greatly troubled, and his countenance was changed in him, and his lords were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astonied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89589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queen, by reason of the words of the king and his lords, came into the banquet house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queen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said, O king, live for ever: let not thy thoughts trouble thee, nor let thy countenance be changed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4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5:11a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man in thy kingdom, in whom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spirit of the holy gods; and in the days of thy father light and understanding and wisdom, like the wisdom of the gods, was found in him;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2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the king Nebuchadnezzar thy father, the king,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say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thy father, made master of the magicians, astrologers, Chaldeans,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soothsayers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brought the golden vessels that were taken out of the temple of the house of God which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Jerusalem; and the king, and his princes, his wives, and his concubines, drank in them.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Forasmuch as an excellent spirit, and knowledge, and understanding, interpreting of dreams, and shewing of hard sentences, and dissolving of doubts,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0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found in the same Daniel, whom the king named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Belteshazzar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now let Daniel be called, and he will shew the interpretation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6:11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Likewise reckon ye also yourselves to be dead indeed unto sin, but alive unto God through Jesus Christ our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6:12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not sin therefore reign in your mortal body, that ye should obey it in the lusts thereof.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6:13a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yield ye your members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instruments of unrighteousness unto sin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3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6:13b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yield yourselves unto God, as those that are alive from the dead, and your members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instruments of righteousness unto God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6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Romans 12:1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143000"/>
            <a:ext cx="8980714" cy="5638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beseech you therefore, brethren, by the mercies of God, that ye present your bodies a living sacrifice, holy, acceptable unto God,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reasonable service.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Romans 12:2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638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 not conformed to this world: but be ye transformed by the renewing of your mind, that ye may prove what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good, and acceptable, and perfect, will of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At Last!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6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was Daniel brought in before the king.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 unto Daniel,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2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drank wine, and praised the gods of gold, and of silver, of brass, of iron, of wood, and of stone.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4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that Daniel, which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children of the captivity of Judah, whom the king my father brought out of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Jewry (Judah)?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6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" y="1600200"/>
            <a:ext cx="9013371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even heard of thee, that the spirit of the gods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thee,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light and understanding and excellent wisdom is found in thee.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3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5:15a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the wise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astrologers, have been brought in before me, that they should read this writing, and make known unto me the interpretation thereof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2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could not shew the interpretation of the thing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7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5:16a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have heard of thee, that thou canst make interpretations, and dissolve doubts: now if thou canst read the writing,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5:16b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make known to me the interpretation thereof, thou shalt be clothed with scarlet, and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chain of gold about thy neck, and shalt be the third ruler in the kingdom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1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12:32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of the children of Issachar,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were men that had understanding of the times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what Israel ought to </a:t>
            </a:r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4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25:27a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 in the seven and thirtieth year of the captivity of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Judah, in the twelfth month, on the seven and twentieth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month, 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5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Kings 25:27b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…that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Evilmerodach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Babylon in the year that he began to reign did lift up the head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Judah out of prison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1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298</TotalTime>
  <Words>1774</Words>
  <Application>Microsoft Office PowerPoint</Application>
  <PresentationFormat>On-screen Show (4:3)</PresentationFormat>
  <Paragraphs>129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Default Theme</vt:lpstr>
      <vt:lpstr>Daniel 5:1-16</vt:lpstr>
      <vt:lpstr>Daniel 5:1</vt:lpstr>
      <vt:lpstr>Daniel 5:2a</vt:lpstr>
      <vt:lpstr>Daniel 5:2b</vt:lpstr>
      <vt:lpstr>Daniel 5:3</vt:lpstr>
      <vt:lpstr>Daniel 5:4</vt:lpstr>
      <vt:lpstr>PowerPoint Presentation</vt:lpstr>
      <vt:lpstr>2 Kings 25:27a</vt:lpstr>
      <vt:lpstr>2 Kings 25:27b</vt:lpstr>
      <vt:lpstr>2 Kings 25:28</vt:lpstr>
      <vt:lpstr>2 Kings 25:29</vt:lpstr>
      <vt:lpstr>2 Kings 25:30</vt:lpstr>
      <vt:lpstr>Jeremiah 52:31a</vt:lpstr>
      <vt:lpstr>Jeremiah 52:31b</vt:lpstr>
      <vt:lpstr>Jeremiah 52:32</vt:lpstr>
      <vt:lpstr>Jeremiah 52:33</vt:lpstr>
      <vt:lpstr>Jeremiah 52:34</vt:lpstr>
      <vt:lpstr>Jeremiah 39:3a</vt:lpstr>
      <vt:lpstr>Jeremiah 39:3b</vt:lpstr>
      <vt:lpstr>Jeremiah 39:13</vt:lpstr>
      <vt:lpstr>Daniel 5:1</vt:lpstr>
      <vt:lpstr>Daniel 5:2a</vt:lpstr>
      <vt:lpstr>Daniel 5:2b</vt:lpstr>
      <vt:lpstr>Daniel 5:3</vt:lpstr>
      <vt:lpstr>Daniel 5:4</vt:lpstr>
      <vt:lpstr>Proverbs 20:1</vt:lpstr>
      <vt:lpstr>Hebrews 10:31</vt:lpstr>
      <vt:lpstr>Ephesians 5:10</vt:lpstr>
      <vt:lpstr>Ephesians 5:11</vt:lpstr>
      <vt:lpstr>Ephesians 5:12</vt:lpstr>
      <vt:lpstr>Ephesians 5:13</vt:lpstr>
      <vt:lpstr>Ephesians 5:14</vt:lpstr>
      <vt:lpstr>Ephesians 5:15</vt:lpstr>
      <vt:lpstr>Ephesians 5:16</vt:lpstr>
      <vt:lpstr>PowerPoint Presentation</vt:lpstr>
      <vt:lpstr>Romans 13:11</vt:lpstr>
      <vt:lpstr>Romans 13:12</vt:lpstr>
      <vt:lpstr>Romans 13:13</vt:lpstr>
      <vt:lpstr>Romans 13:14</vt:lpstr>
      <vt:lpstr>Daniel 5:5</vt:lpstr>
      <vt:lpstr>Daniel 5:6</vt:lpstr>
      <vt:lpstr>Daniel 5:7a</vt:lpstr>
      <vt:lpstr>Daniel 5:7b</vt:lpstr>
      <vt:lpstr>Daniel 5:8</vt:lpstr>
      <vt:lpstr>Daniel 5:9</vt:lpstr>
      <vt:lpstr>Daniel 5:10a</vt:lpstr>
      <vt:lpstr>Daniel 5:10b</vt:lpstr>
      <vt:lpstr>Daniel 5:11a</vt:lpstr>
      <vt:lpstr>Daniel 5:11b</vt:lpstr>
      <vt:lpstr>Daniel 5:12a</vt:lpstr>
      <vt:lpstr>Daniel 5:12b</vt:lpstr>
      <vt:lpstr>Romans 6:11</vt:lpstr>
      <vt:lpstr>Romans 6:12</vt:lpstr>
      <vt:lpstr>Romans 6:13a</vt:lpstr>
      <vt:lpstr>Romans 6:13b</vt:lpstr>
      <vt:lpstr>Romans 12:1</vt:lpstr>
      <vt:lpstr>Romans 12:2</vt:lpstr>
      <vt:lpstr>PowerPoint Presentation</vt:lpstr>
      <vt:lpstr>Daniel 5:13a</vt:lpstr>
      <vt:lpstr>Daniel 5:13b</vt:lpstr>
      <vt:lpstr>Daniel 5:14</vt:lpstr>
      <vt:lpstr>Daniel 5:15a</vt:lpstr>
      <vt:lpstr>Daniel 5:15b</vt:lpstr>
      <vt:lpstr>Daniel 5:16a</vt:lpstr>
      <vt:lpstr>Daniel 5:16b</vt:lpstr>
      <vt:lpstr>1 Chronicles 12:32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5:</dc:title>
  <dc:creator>Charlie</dc:creator>
  <cp:lastModifiedBy>Charlie</cp:lastModifiedBy>
  <cp:revision>16</cp:revision>
  <dcterms:created xsi:type="dcterms:W3CDTF">2015-02-11T18:38:52Z</dcterms:created>
  <dcterms:modified xsi:type="dcterms:W3CDTF">2015-02-11T23:37:18Z</dcterms:modified>
</cp:coreProperties>
</file>