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323" r:id="rId9"/>
    <p:sldId id="265" r:id="rId10"/>
    <p:sldId id="266" r:id="rId11"/>
    <p:sldId id="267" r:id="rId12"/>
    <p:sldId id="268" r:id="rId13"/>
    <p:sldId id="269" r:id="rId14"/>
    <p:sldId id="257"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2"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2/4/2015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2/4/2015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8000" dirty="0" smtClean="0"/>
              <a:t>Daniel 4:19-37</a:t>
            </a:r>
            <a:endParaRPr lang="en-US" sz="80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Wednesday, </a:t>
            </a:r>
          </a:p>
          <a:p>
            <a:r>
              <a:rPr lang="en-US" sz="5600" b="1" dirty="0" smtClean="0">
                <a:effectLst>
                  <a:outerShdw blurRad="38100" dist="38100" dir="2700000" algn="tl">
                    <a:srgbClr val="000000">
                      <a:alpha val="43137"/>
                    </a:srgbClr>
                  </a:outerShdw>
                </a:effectLst>
              </a:rPr>
              <a:t>February 4,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838507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4:17a</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buNone/>
            </a:pPr>
            <a:r>
              <a:rPr lang="en-US" sz="5200" b="1" dirty="0">
                <a:effectLst>
                  <a:outerShdw blurRad="38100" dist="38100" dir="2700000" algn="tl">
                    <a:srgbClr val="000000">
                      <a:alpha val="43137"/>
                    </a:srgbClr>
                  </a:outerShdw>
                </a:effectLst>
              </a:rPr>
              <a:t>This matter </a:t>
            </a:r>
            <a:r>
              <a:rPr lang="en-US" sz="5200" b="1" i="1" dirty="0">
                <a:effectLst>
                  <a:outerShdw blurRad="38100" dist="38100" dir="2700000" algn="tl">
                    <a:srgbClr val="000000">
                      <a:alpha val="43137"/>
                    </a:srgbClr>
                  </a:outerShdw>
                </a:effectLst>
              </a:rPr>
              <a:t>is</a:t>
            </a:r>
            <a:r>
              <a:rPr lang="en-US" sz="5200" b="1" dirty="0">
                <a:effectLst>
                  <a:outerShdw blurRad="38100" dist="38100" dir="2700000" algn="tl">
                    <a:srgbClr val="000000">
                      <a:alpha val="43137"/>
                    </a:srgbClr>
                  </a:outerShdw>
                </a:effectLst>
              </a:rPr>
              <a:t> by the decree of the watchers, and the demand by the word of the holy ones: to the intent that the living may know that the most High </a:t>
            </a:r>
            <a:r>
              <a:rPr lang="en-US" sz="5200" b="1" dirty="0" err="1">
                <a:effectLst>
                  <a:outerShdw blurRad="38100" dist="38100" dir="2700000" algn="tl">
                    <a:srgbClr val="000000">
                      <a:alpha val="43137"/>
                    </a:srgbClr>
                  </a:outerShdw>
                </a:effectLst>
              </a:rPr>
              <a:t>ruleth</a:t>
            </a:r>
            <a:r>
              <a:rPr lang="en-US" sz="5200" b="1" dirty="0">
                <a:effectLst>
                  <a:outerShdw blurRad="38100" dist="38100" dir="2700000" algn="tl">
                    <a:srgbClr val="000000">
                      <a:alpha val="43137"/>
                    </a:srgbClr>
                  </a:outerShdw>
                </a:effectLst>
              </a:rPr>
              <a:t> in the kingdom of men, </a:t>
            </a:r>
          </a:p>
        </p:txBody>
      </p:sp>
    </p:spTree>
    <p:extLst>
      <p:ext uri="{BB962C8B-B14F-4D97-AF65-F5344CB8AC3E}">
        <p14:creationId xmlns:p14="http://schemas.microsoft.com/office/powerpoint/2010/main" val="655483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4:17b</a:t>
            </a:r>
            <a:endParaRPr lang="en-US" sz="7200" dirty="0"/>
          </a:p>
        </p:txBody>
      </p:sp>
      <p:sp>
        <p:nvSpPr>
          <p:cNvPr id="3" name="Content Placeholder 2"/>
          <p:cNvSpPr>
            <a:spLocks noGrp="1"/>
          </p:cNvSpPr>
          <p:nvPr>
            <p:ph idx="1"/>
          </p:nvPr>
        </p:nvSpPr>
        <p:spPr>
          <a:xfrm>
            <a:off x="0" y="1600200"/>
            <a:ext cx="89916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giveth it to whomsoever he will, and </a:t>
            </a:r>
            <a:r>
              <a:rPr lang="en-US" sz="5400" b="1" dirty="0" err="1">
                <a:effectLst>
                  <a:outerShdw blurRad="38100" dist="38100" dir="2700000" algn="tl">
                    <a:srgbClr val="000000">
                      <a:alpha val="43137"/>
                    </a:srgbClr>
                  </a:outerShdw>
                </a:effectLst>
              </a:rPr>
              <a:t>setteth</a:t>
            </a:r>
            <a:r>
              <a:rPr lang="en-US" sz="5400" b="1" dirty="0">
                <a:effectLst>
                  <a:outerShdw blurRad="38100" dist="38100" dir="2700000" algn="tl">
                    <a:srgbClr val="000000">
                      <a:alpha val="43137"/>
                    </a:srgbClr>
                  </a:outerShdw>
                </a:effectLst>
              </a:rPr>
              <a:t> up over it the basest of men.</a:t>
            </a:r>
          </a:p>
        </p:txBody>
      </p:sp>
    </p:spTree>
    <p:extLst>
      <p:ext uri="{BB962C8B-B14F-4D97-AF65-F5344CB8AC3E}">
        <p14:creationId xmlns:p14="http://schemas.microsoft.com/office/powerpoint/2010/main" val="3229806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4:18a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This dream I king Nebuchadnezzar have seen. Now thou, O </a:t>
            </a:r>
            <a:r>
              <a:rPr lang="en-US" sz="5400" b="1" dirty="0" err="1">
                <a:effectLst>
                  <a:outerShdw blurRad="38100" dist="38100" dir="2700000" algn="tl">
                    <a:srgbClr val="000000">
                      <a:alpha val="43137"/>
                    </a:srgbClr>
                  </a:outerShdw>
                </a:effectLst>
              </a:rPr>
              <a:t>Belteshazzar</a:t>
            </a:r>
            <a:r>
              <a:rPr lang="en-US" sz="5400" b="1" dirty="0">
                <a:effectLst>
                  <a:outerShdw blurRad="38100" dist="38100" dir="2700000" algn="tl">
                    <a:srgbClr val="000000">
                      <a:alpha val="43137"/>
                    </a:srgbClr>
                  </a:outerShdw>
                </a:effectLst>
              </a:rPr>
              <a:t>, declare the interpretation thereof, </a:t>
            </a:r>
          </a:p>
        </p:txBody>
      </p:sp>
    </p:spTree>
    <p:extLst>
      <p:ext uri="{BB962C8B-B14F-4D97-AF65-F5344CB8AC3E}">
        <p14:creationId xmlns:p14="http://schemas.microsoft.com/office/powerpoint/2010/main" val="20623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4:18b</a:t>
            </a:r>
            <a:endParaRPr lang="en-US" sz="7200" dirty="0"/>
          </a:p>
        </p:txBody>
      </p:sp>
      <p:sp>
        <p:nvSpPr>
          <p:cNvPr id="3" name="Content Placeholder 2"/>
          <p:cNvSpPr>
            <a:spLocks noGrp="1"/>
          </p:cNvSpPr>
          <p:nvPr>
            <p:ph idx="1"/>
          </p:nvPr>
        </p:nvSpPr>
        <p:spPr>
          <a:xfrm>
            <a:off x="21770" y="1600200"/>
            <a:ext cx="9046029" cy="5257800"/>
          </a:xfrm>
        </p:spPr>
        <p:txBody>
          <a:bodyPr>
            <a:noAutofit/>
          </a:bodyPr>
          <a:lstStyle/>
          <a:p>
            <a:pPr marL="36576" indent="0">
              <a:buNone/>
            </a:pPr>
            <a:r>
              <a:rPr lang="en-US" sz="5300" b="1" dirty="0">
                <a:effectLst>
                  <a:outerShdw blurRad="38100" dist="38100" dir="2700000" algn="tl">
                    <a:srgbClr val="000000">
                      <a:alpha val="43137"/>
                    </a:srgbClr>
                  </a:outerShdw>
                </a:effectLst>
              </a:rPr>
              <a:t>forasmuch as all the wise </a:t>
            </a:r>
            <a:r>
              <a:rPr lang="en-US" sz="5300" b="1" i="1" dirty="0">
                <a:effectLst>
                  <a:outerShdw blurRad="38100" dist="38100" dir="2700000" algn="tl">
                    <a:srgbClr val="000000">
                      <a:alpha val="43137"/>
                    </a:srgbClr>
                  </a:outerShdw>
                </a:effectLst>
              </a:rPr>
              <a:t>men</a:t>
            </a:r>
            <a:r>
              <a:rPr lang="en-US" sz="5300" b="1" dirty="0">
                <a:effectLst>
                  <a:outerShdw blurRad="38100" dist="38100" dir="2700000" algn="tl">
                    <a:srgbClr val="000000">
                      <a:alpha val="43137"/>
                    </a:srgbClr>
                  </a:outerShdw>
                </a:effectLst>
              </a:rPr>
              <a:t> of my kingdom are not able to make known unto me the interpretation: but thou </a:t>
            </a:r>
            <a:r>
              <a:rPr lang="en-US" sz="5300" b="1" i="1" dirty="0">
                <a:effectLst>
                  <a:outerShdw blurRad="38100" dist="38100" dir="2700000" algn="tl">
                    <a:srgbClr val="000000">
                      <a:alpha val="43137"/>
                    </a:srgbClr>
                  </a:outerShdw>
                </a:effectLst>
              </a:rPr>
              <a:t>art</a:t>
            </a:r>
            <a:r>
              <a:rPr lang="en-US" sz="5300" b="1" dirty="0">
                <a:effectLst>
                  <a:outerShdw blurRad="38100" dist="38100" dir="2700000" algn="tl">
                    <a:srgbClr val="000000">
                      <a:alpha val="43137"/>
                    </a:srgbClr>
                  </a:outerShdw>
                </a:effectLst>
              </a:rPr>
              <a:t> able; for the spirit of the holy gods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in thee</a:t>
            </a:r>
            <a:r>
              <a:rPr lang="en-US" sz="5300" b="1" dirty="0" smtClean="0">
                <a:effectLst>
                  <a:outerShdw blurRad="38100" dist="38100" dir="2700000" algn="tl">
                    <a:srgbClr val="000000">
                      <a:alpha val="43137"/>
                    </a:srgbClr>
                  </a:outerShdw>
                </a:effectLst>
              </a:rPr>
              <a:t>.</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815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0229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Proverbs 16:18</a:t>
            </a:r>
            <a:endParaRPr lang="en-US" sz="7200" dirty="0"/>
          </a:p>
        </p:txBody>
      </p:sp>
      <p:sp>
        <p:nvSpPr>
          <p:cNvPr id="3" name="Content Placeholder 2"/>
          <p:cNvSpPr>
            <a:spLocks noGrp="1"/>
          </p:cNvSpPr>
          <p:nvPr>
            <p:ph idx="1"/>
          </p:nvPr>
        </p:nvSpPr>
        <p:spPr>
          <a:xfrm>
            <a:off x="76200" y="1600200"/>
            <a:ext cx="89916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Pride </a:t>
            </a:r>
            <a:r>
              <a:rPr lang="en-US" sz="5400" b="1" i="1" dirty="0" err="1">
                <a:effectLst>
                  <a:outerShdw blurRad="38100" dist="38100" dir="2700000" algn="tl">
                    <a:srgbClr val="000000">
                      <a:alpha val="43137"/>
                    </a:srgbClr>
                  </a:outerShdw>
                </a:effectLst>
              </a:rPr>
              <a:t>goeth</a:t>
            </a:r>
            <a:r>
              <a:rPr lang="en-US" sz="5400" b="1" dirty="0">
                <a:effectLst>
                  <a:outerShdw blurRad="38100" dist="38100" dir="2700000" algn="tl">
                    <a:srgbClr val="000000">
                      <a:alpha val="43137"/>
                    </a:srgbClr>
                  </a:outerShdw>
                </a:effectLst>
              </a:rPr>
              <a:t> before destruction, and an haughty spirit before a fall.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16176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noAutofit/>
          </a:bodyPr>
          <a:lstStyle/>
          <a:p>
            <a:r>
              <a:rPr lang="en-US" sz="7200" dirty="0" smtClean="0"/>
              <a:t>1 Corinthians 4:6a</a:t>
            </a:r>
            <a:endParaRPr lang="en-US" sz="7200" dirty="0"/>
          </a:p>
        </p:txBody>
      </p:sp>
      <p:sp>
        <p:nvSpPr>
          <p:cNvPr id="3" name="Content Placeholder 2"/>
          <p:cNvSpPr>
            <a:spLocks noGrp="1"/>
          </p:cNvSpPr>
          <p:nvPr>
            <p:ph idx="1"/>
          </p:nvPr>
        </p:nvSpPr>
        <p:spPr>
          <a:xfrm>
            <a:off x="76200" y="1600200"/>
            <a:ext cx="8915400" cy="5105400"/>
          </a:xfrm>
        </p:spPr>
        <p:txBody>
          <a:bodyPr>
            <a:normAutofit/>
          </a:bodyPr>
          <a:lstStyle/>
          <a:p>
            <a:pPr marL="36576" indent="0">
              <a:buNone/>
            </a:pPr>
            <a:r>
              <a:rPr lang="en-US" sz="5400" b="1" dirty="0">
                <a:effectLst>
                  <a:outerShdw blurRad="38100" dist="38100" dir="2700000" algn="tl">
                    <a:srgbClr val="000000">
                      <a:alpha val="43137"/>
                    </a:srgbClr>
                  </a:outerShdw>
                </a:effectLst>
              </a:rPr>
              <a:t>And these things, brethren, I have in a figure transferred to myself and </a:t>
            </a:r>
            <a:r>
              <a:rPr lang="en-US" sz="5400" b="1" i="1" dirty="0">
                <a:effectLst>
                  <a:outerShdw blurRad="38100" dist="38100" dir="2700000" algn="tl">
                    <a:srgbClr val="000000">
                      <a:alpha val="43137"/>
                    </a:srgbClr>
                  </a:outerShdw>
                </a:effectLst>
              </a:rPr>
              <a:t>to</a:t>
            </a:r>
            <a:r>
              <a:rPr lang="en-US" sz="5400" b="1" dirty="0">
                <a:effectLst>
                  <a:outerShdw blurRad="38100" dist="38100" dir="2700000" algn="tl">
                    <a:srgbClr val="000000">
                      <a:alpha val="43137"/>
                    </a:srgbClr>
                  </a:outerShdw>
                </a:effectLst>
              </a:rPr>
              <a:t> Apollos for your sakes;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0261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noAutofit/>
          </a:bodyPr>
          <a:lstStyle/>
          <a:p>
            <a:r>
              <a:rPr lang="en-US" sz="7200" dirty="0" smtClean="0"/>
              <a:t>1 Corinthians 4:6b</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that ye might learn in us not to think </a:t>
            </a:r>
            <a:r>
              <a:rPr lang="en-US" sz="5400" b="1" i="1" dirty="0">
                <a:effectLst>
                  <a:outerShdw blurRad="38100" dist="38100" dir="2700000" algn="tl">
                    <a:srgbClr val="000000">
                      <a:alpha val="43137"/>
                    </a:srgbClr>
                  </a:outerShdw>
                </a:effectLst>
              </a:rPr>
              <a:t>of men</a:t>
            </a:r>
            <a:r>
              <a:rPr lang="en-US" sz="5400" b="1" dirty="0">
                <a:effectLst>
                  <a:outerShdw blurRad="38100" dist="38100" dir="2700000" algn="tl">
                    <a:srgbClr val="000000">
                      <a:alpha val="43137"/>
                    </a:srgbClr>
                  </a:outerShdw>
                </a:effectLst>
              </a:rPr>
              <a:t> above that which is written, that no one of you be puffed up for one against another.</a:t>
            </a:r>
          </a:p>
        </p:txBody>
      </p:sp>
    </p:spTree>
    <p:extLst>
      <p:ext uri="{BB962C8B-B14F-4D97-AF65-F5344CB8AC3E}">
        <p14:creationId xmlns:p14="http://schemas.microsoft.com/office/powerpoint/2010/main" val="9082447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1 Corinthians 4:7</a:t>
            </a:r>
            <a:endParaRPr lang="en-US" sz="7200" dirty="0"/>
          </a:p>
        </p:txBody>
      </p:sp>
      <p:sp>
        <p:nvSpPr>
          <p:cNvPr id="3" name="Content Placeholder 2"/>
          <p:cNvSpPr>
            <a:spLocks noGrp="1"/>
          </p:cNvSpPr>
          <p:nvPr>
            <p:ph idx="1"/>
          </p:nvPr>
        </p:nvSpPr>
        <p:spPr>
          <a:xfrm>
            <a:off x="10886" y="990600"/>
            <a:ext cx="9056914" cy="5791200"/>
          </a:xfrm>
        </p:spPr>
        <p:txBody>
          <a:bodyPr>
            <a:noAutofit/>
          </a:bodyPr>
          <a:lstStyle/>
          <a:p>
            <a:pPr marL="36576" indent="0">
              <a:buNone/>
            </a:pPr>
            <a:r>
              <a:rPr lang="en-US" sz="5400" b="1" dirty="0">
                <a:effectLst>
                  <a:outerShdw blurRad="38100" dist="38100" dir="2700000" algn="tl">
                    <a:srgbClr val="000000">
                      <a:alpha val="43137"/>
                    </a:srgbClr>
                  </a:outerShdw>
                </a:effectLst>
              </a:rPr>
              <a:t>For who </a:t>
            </a:r>
            <a:r>
              <a:rPr lang="en-US" sz="5400" b="1" dirty="0" err="1">
                <a:effectLst>
                  <a:outerShdw blurRad="38100" dist="38100" dir="2700000" algn="tl">
                    <a:srgbClr val="000000">
                      <a:alpha val="43137"/>
                    </a:srgbClr>
                  </a:outerShdw>
                </a:effectLst>
              </a:rPr>
              <a:t>maketh</a:t>
            </a:r>
            <a:r>
              <a:rPr lang="en-US" sz="5400" b="1" dirty="0">
                <a:effectLst>
                  <a:outerShdw blurRad="38100" dist="38100" dir="2700000" algn="tl">
                    <a:srgbClr val="000000">
                      <a:alpha val="43137"/>
                    </a:srgbClr>
                  </a:outerShdw>
                </a:effectLst>
              </a:rPr>
              <a:t> thee to differ </a:t>
            </a:r>
            <a:r>
              <a:rPr lang="en-US" sz="5400" b="1" i="1" dirty="0">
                <a:effectLst>
                  <a:outerShdw blurRad="38100" dist="38100" dir="2700000" algn="tl">
                    <a:srgbClr val="000000">
                      <a:alpha val="43137"/>
                    </a:srgbClr>
                  </a:outerShdw>
                </a:effectLst>
              </a:rPr>
              <a:t>from another</a:t>
            </a:r>
            <a:r>
              <a:rPr lang="en-US" sz="5400" b="1" dirty="0">
                <a:effectLst>
                  <a:outerShdw blurRad="38100" dist="38100" dir="2700000" algn="tl">
                    <a:srgbClr val="000000">
                      <a:alpha val="43137"/>
                    </a:srgbClr>
                  </a:outerShdw>
                </a:effectLst>
              </a:rPr>
              <a:t>? and what hast thou that thou didst not receive? now if thou didst receive </a:t>
            </a:r>
            <a:r>
              <a:rPr lang="en-US" sz="5400" b="1" i="1" dirty="0">
                <a:effectLst>
                  <a:outerShdw blurRad="38100" dist="38100" dir="2700000" algn="tl">
                    <a:srgbClr val="000000">
                      <a:alpha val="43137"/>
                    </a:srgbClr>
                  </a:outerShdw>
                </a:effectLst>
              </a:rPr>
              <a:t>it</a:t>
            </a:r>
            <a:r>
              <a:rPr lang="en-US" sz="5400" b="1" dirty="0">
                <a:effectLst>
                  <a:outerShdw blurRad="38100" dist="38100" dir="2700000" algn="tl">
                    <a:srgbClr val="000000">
                      <a:alpha val="43137"/>
                    </a:srgbClr>
                  </a:outerShdw>
                </a:effectLst>
              </a:rPr>
              <a:t>, why </a:t>
            </a:r>
            <a:r>
              <a:rPr lang="en-US" sz="5400" b="1" dirty="0" err="1">
                <a:effectLst>
                  <a:outerShdw blurRad="38100" dist="38100" dir="2700000" algn="tl">
                    <a:srgbClr val="000000">
                      <a:alpha val="43137"/>
                    </a:srgbClr>
                  </a:outerShdw>
                </a:effectLst>
              </a:rPr>
              <a:t>dost</a:t>
            </a:r>
            <a:r>
              <a:rPr lang="en-US" sz="5400" b="1" dirty="0">
                <a:effectLst>
                  <a:outerShdw blurRad="38100" dist="38100" dir="2700000" algn="tl">
                    <a:srgbClr val="000000">
                      <a:alpha val="43137"/>
                    </a:srgbClr>
                  </a:outerShdw>
                </a:effectLst>
              </a:rPr>
              <a:t> thou glory, as if thou </a:t>
            </a:r>
            <a:r>
              <a:rPr lang="en-US" sz="5400" b="1" dirty="0" err="1">
                <a:effectLst>
                  <a:outerShdw blurRad="38100" dist="38100" dir="2700000" algn="tl">
                    <a:srgbClr val="000000">
                      <a:alpha val="43137"/>
                    </a:srgbClr>
                  </a:outerShdw>
                </a:effectLst>
              </a:rPr>
              <a:t>hadst</a:t>
            </a:r>
            <a:r>
              <a:rPr lang="en-US" sz="5400" b="1" dirty="0">
                <a:effectLst>
                  <a:outerShdw blurRad="38100" dist="38100" dir="2700000" algn="tl">
                    <a:srgbClr val="000000">
                      <a:alpha val="43137"/>
                    </a:srgbClr>
                  </a:outerShdw>
                </a:effectLst>
              </a:rPr>
              <a:t> not received </a:t>
            </a:r>
            <a:r>
              <a:rPr lang="en-US" sz="5400" b="1" i="1" dirty="0">
                <a:effectLst>
                  <a:outerShdw blurRad="38100" dist="38100" dir="2700000" algn="tl">
                    <a:srgbClr val="000000">
                      <a:alpha val="43137"/>
                    </a:srgbClr>
                  </a:outerShdw>
                </a:effectLst>
              </a:rPr>
              <a:t>it</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17318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66:16</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Come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hear, all ye that fear God, and I will declare what he hath done for my soul.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21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Thus </a:t>
            </a:r>
            <a:r>
              <a:rPr lang="en-US" sz="5400" b="1" i="1" dirty="0">
                <a:effectLst>
                  <a:outerShdw blurRad="38100" dist="38100" dir="2700000" algn="tl">
                    <a:srgbClr val="000000">
                      <a:alpha val="43137"/>
                    </a:srgbClr>
                  </a:outerShdw>
                </a:effectLst>
              </a:rPr>
              <a:t>were</a:t>
            </a:r>
            <a:r>
              <a:rPr lang="en-US" sz="5400" b="1" dirty="0">
                <a:effectLst>
                  <a:outerShdw blurRad="38100" dist="38100" dir="2700000" algn="tl">
                    <a:srgbClr val="000000">
                      <a:alpha val="43137"/>
                    </a:srgbClr>
                  </a:outerShdw>
                </a:effectLst>
              </a:rPr>
              <a:t> the visions of mine head in my bed; I saw, and behold a tree in the midst of the earth, and the height thereof </a:t>
            </a:r>
            <a:r>
              <a:rPr lang="en-US" sz="5400" b="1" i="1" dirty="0">
                <a:effectLst>
                  <a:outerShdw blurRad="38100" dist="38100" dir="2700000" algn="tl">
                    <a:srgbClr val="000000">
                      <a:alpha val="43137"/>
                    </a:srgbClr>
                  </a:outerShdw>
                </a:effectLst>
              </a:rPr>
              <a:t>was</a:t>
            </a:r>
            <a:r>
              <a:rPr lang="en-US" sz="5400" b="1" dirty="0">
                <a:effectLst>
                  <a:outerShdw blurRad="38100" dist="38100" dir="2700000" algn="tl">
                    <a:srgbClr val="000000">
                      <a:alpha val="43137"/>
                    </a:srgbClr>
                  </a:outerShdw>
                </a:effectLst>
              </a:rPr>
              <a:t> great.</a:t>
            </a:r>
          </a:p>
        </p:txBody>
      </p:sp>
    </p:spTree>
    <p:extLst>
      <p:ext uri="{BB962C8B-B14F-4D97-AF65-F5344CB8AC3E}">
        <p14:creationId xmlns:p14="http://schemas.microsoft.com/office/powerpoint/2010/main" val="11432410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66:17</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I cried unto him with my mouth, and he was extolled with my tongue.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7281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66:18</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If I regard iniquity in my heart, the Lord will not hear </a:t>
            </a:r>
            <a:r>
              <a:rPr lang="en-US" sz="5400" b="1" i="1" dirty="0">
                <a:effectLst>
                  <a:outerShdw blurRad="38100" dist="38100" dir="2700000" algn="tl">
                    <a:srgbClr val="000000">
                      <a:alpha val="43137"/>
                    </a:srgbClr>
                  </a:outerShdw>
                </a:effectLst>
              </a:rPr>
              <a:t>me</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73854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66:19</a:t>
            </a:r>
            <a:endParaRPr lang="en-US" sz="7200" dirty="0"/>
          </a:p>
        </p:txBody>
      </p:sp>
      <p:sp>
        <p:nvSpPr>
          <p:cNvPr id="3" name="Content Placeholder 2"/>
          <p:cNvSpPr>
            <a:spLocks noGrp="1"/>
          </p:cNvSpPr>
          <p:nvPr>
            <p:ph idx="1"/>
          </p:nvPr>
        </p:nvSpPr>
        <p:spPr>
          <a:xfrm>
            <a:off x="76199" y="1600200"/>
            <a:ext cx="8991601" cy="5181600"/>
          </a:xfrm>
        </p:spPr>
        <p:txBody>
          <a:bodyPr>
            <a:normAutofit/>
          </a:bodyPr>
          <a:lstStyle/>
          <a:p>
            <a:pPr marL="36576" indent="0">
              <a:buNone/>
            </a:pPr>
            <a:r>
              <a:rPr lang="en-US" sz="5400" b="1" i="1" dirty="0">
                <a:effectLst>
                  <a:outerShdw blurRad="38100" dist="38100" dir="2700000" algn="tl">
                    <a:srgbClr val="000000">
                      <a:alpha val="43137"/>
                    </a:srgbClr>
                  </a:outerShdw>
                </a:effectLst>
              </a:rPr>
              <a:t>But</a:t>
            </a:r>
            <a:r>
              <a:rPr lang="en-US" sz="5400" b="1" dirty="0">
                <a:effectLst>
                  <a:outerShdw blurRad="38100" dist="38100" dir="2700000" algn="tl">
                    <a:srgbClr val="000000">
                      <a:alpha val="43137"/>
                    </a:srgbClr>
                  </a:outerShdw>
                </a:effectLst>
              </a:rPr>
              <a:t> verily God hath heard </a:t>
            </a:r>
            <a:r>
              <a:rPr lang="en-US" sz="5400" b="1" i="1" dirty="0">
                <a:effectLst>
                  <a:outerShdw blurRad="38100" dist="38100" dir="2700000" algn="tl">
                    <a:srgbClr val="000000">
                      <a:alpha val="43137"/>
                    </a:srgbClr>
                  </a:outerShdw>
                </a:effectLst>
              </a:rPr>
              <a:t>me</a:t>
            </a:r>
            <a:r>
              <a:rPr lang="en-US" sz="5400" b="1" dirty="0">
                <a:effectLst>
                  <a:outerShdw blurRad="38100" dist="38100" dir="2700000" algn="tl">
                    <a:srgbClr val="000000">
                      <a:alpha val="43137"/>
                    </a:srgbClr>
                  </a:outerShdw>
                </a:effectLst>
              </a:rPr>
              <a:t>; he hath attended to the voice of my prayer.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627121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66:20</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Blessed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God, which hath not turned away my prayer, nor his mercy from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8509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4:19a</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Then Daniel, whose name </a:t>
            </a:r>
            <a:r>
              <a:rPr lang="en-US" sz="5400" b="1" i="1" dirty="0">
                <a:effectLst>
                  <a:outerShdw blurRad="38100" dist="38100" dir="2700000" algn="tl">
                    <a:srgbClr val="000000">
                      <a:alpha val="43137"/>
                    </a:srgbClr>
                  </a:outerShdw>
                </a:effectLst>
              </a:rPr>
              <a:t>was</a:t>
            </a:r>
            <a:r>
              <a:rPr lang="en-US" sz="5400" b="1" dirty="0">
                <a:effectLst>
                  <a:outerShdw blurRad="38100" dist="38100" dir="2700000" algn="tl">
                    <a:srgbClr val="000000">
                      <a:alpha val="43137"/>
                    </a:srgbClr>
                  </a:outerShdw>
                </a:effectLst>
              </a:rPr>
              <a:t> </a:t>
            </a:r>
            <a:r>
              <a:rPr lang="en-US" sz="5400" b="1" dirty="0" err="1">
                <a:effectLst>
                  <a:outerShdw blurRad="38100" dist="38100" dir="2700000" algn="tl">
                    <a:srgbClr val="000000">
                      <a:alpha val="43137"/>
                    </a:srgbClr>
                  </a:outerShdw>
                </a:effectLst>
              </a:rPr>
              <a:t>Belteshazzar</a:t>
            </a:r>
            <a:r>
              <a:rPr lang="en-US" sz="5400" b="1" dirty="0">
                <a:effectLst>
                  <a:outerShdw blurRad="38100" dist="38100" dir="2700000" algn="tl">
                    <a:srgbClr val="000000">
                      <a:alpha val="43137"/>
                    </a:srgbClr>
                  </a:outerShdw>
                </a:effectLst>
              </a:rPr>
              <a:t>, was </a:t>
            </a:r>
            <a:r>
              <a:rPr lang="en-US" sz="5400" b="1" dirty="0" err="1">
                <a:effectLst>
                  <a:outerShdw blurRad="38100" dist="38100" dir="2700000" algn="tl">
                    <a:srgbClr val="000000">
                      <a:alpha val="43137"/>
                    </a:srgbClr>
                  </a:outerShdw>
                </a:effectLst>
              </a:rPr>
              <a:t>astonied</a:t>
            </a:r>
            <a:r>
              <a:rPr lang="en-US" sz="5400" b="1" dirty="0">
                <a:effectLst>
                  <a:outerShdw blurRad="38100" dist="38100" dir="2700000" algn="tl">
                    <a:srgbClr val="000000">
                      <a:alpha val="43137"/>
                    </a:srgbClr>
                  </a:outerShdw>
                </a:effectLst>
              </a:rPr>
              <a:t> for one hour, and his thoughts troubled him.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1449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4:19b</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…The </a:t>
            </a:r>
            <a:r>
              <a:rPr lang="en-US" sz="5400" b="1" dirty="0">
                <a:effectLst>
                  <a:outerShdw blurRad="38100" dist="38100" dir="2700000" algn="tl">
                    <a:srgbClr val="000000">
                      <a:alpha val="43137"/>
                    </a:srgbClr>
                  </a:outerShdw>
                </a:effectLst>
              </a:rPr>
              <a:t>king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and said, </a:t>
            </a:r>
            <a:r>
              <a:rPr lang="en-US" sz="5400" b="1" dirty="0" err="1">
                <a:effectLst>
                  <a:outerShdw blurRad="38100" dist="38100" dir="2700000" algn="tl">
                    <a:srgbClr val="000000">
                      <a:alpha val="43137"/>
                    </a:srgbClr>
                  </a:outerShdw>
                </a:effectLst>
              </a:rPr>
              <a:t>Belteshazzar</a:t>
            </a:r>
            <a:r>
              <a:rPr lang="en-US" sz="5400" b="1" dirty="0">
                <a:effectLst>
                  <a:outerShdw blurRad="38100" dist="38100" dir="2700000" algn="tl">
                    <a:srgbClr val="000000">
                      <a:alpha val="43137"/>
                    </a:srgbClr>
                  </a:outerShdw>
                </a:effectLst>
              </a:rPr>
              <a:t>, let not the dream, or the interpretation thereof, trouble thee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2102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4:19c</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a:t>
            </a:r>
            <a:r>
              <a:rPr lang="en-US" sz="5400" b="1" dirty="0" err="1" smtClean="0">
                <a:effectLst>
                  <a:outerShdw blurRad="38100" dist="38100" dir="2700000" algn="tl">
                    <a:srgbClr val="000000">
                      <a:alpha val="43137"/>
                    </a:srgbClr>
                  </a:outerShdw>
                </a:effectLst>
              </a:rPr>
              <a:t>Belteshazzar</a:t>
            </a:r>
            <a:r>
              <a:rPr lang="en-US" sz="5400" b="1" dirty="0" smtClean="0">
                <a:effectLst>
                  <a:outerShdw blurRad="38100" dist="38100" dir="2700000" algn="tl">
                    <a:srgbClr val="000000">
                      <a:alpha val="43137"/>
                    </a:srgbClr>
                  </a:outerShdw>
                </a:effectLst>
              </a:rPr>
              <a:t> </a:t>
            </a:r>
            <a:r>
              <a:rPr lang="en-US" sz="5400" b="1" dirty="0">
                <a:effectLst>
                  <a:outerShdw blurRad="38100" dist="38100" dir="2700000" algn="tl">
                    <a:srgbClr val="000000">
                      <a:alpha val="43137"/>
                    </a:srgbClr>
                  </a:outerShdw>
                </a:effectLst>
              </a:rPr>
              <a:t>answered and said, My lord, the dream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to them that hate thee, and the interpretation thereof to thine enemies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62666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4:20</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The tree that thou </a:t>
            </a:r>
            <a:r>
              <a:rPr lang="en-US" sz="5400" b="1" dirty="0" err="1">
                <a:effectLst>
                  <a:outerShdw blurRad="38100" dist="38100" dir="2700000" algn="tl">
                    <a:srgbClr val="000000">
                      <a:alpha val="43137"/>
                    </a:srgbClr>
                  </a:outerShdw>
                </a:effectLst>
              </a:rPr>
              <a:t>sawest</a:t>
            </a:r>
            <a:r>
              <a:rPr lang="en-US" sz="5400" b="1" dirty="0">
                <a:effectLst>
                  <a:outerShdw blurRad="38100" dist="38100" dir="2700000" algn="tl">
                    <a:srgbClr val="000000">
                      <a:alpha val="43137"/>
                    </a:srgbClr>
                  </a:outerShdw>
                </a:effectLst>
              </a:rPr>
              <a:t>, which grew, and was strong, whose height reached unto the heaven, and the sight thereof to all the earth;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58580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4:21</a:t>
            </a:r>
            <a:endParaRPr lang="en-US" sz="7200" dirty="0"/>
          </a:p>
        </p:txBody>
      </p:sp>
      <p:sp>
        <p:nvSpPr>
          <p:cNvPr id="3" name="Content Placeholder 2"/>
          <p:cNvSpPr>
            <a:spLocks noGrp="1"/>
          </p:cNvSpPr>
          <p:nvPr>
            <p:ph idx="1"/>
          </p:nvPr>
        </p:nvSpPr>
        <p:spPr>
          <a:xfrm>
            <a:off x="32657" y="1088571"/>
            <a:ext cx="8958943" cy="5791200"/>
          </a:xfrm>
        </p:spPr>
        <p:txBody>
          <a:bodyPr>
            <a:noAutofit/>
          </a:bodyPr>
          <a:lstStyle/>
          <a:p>
            <a:pPr marL="36576" indent="0">
              <a:buNone/>
            </a:pPr>
            <a:r>
              <a:rPr lang="en-US" sz="5100" b="1" dirty="0">
                <a:effectLst>
                  <a:outerShdw blurRad="38100" dist="38100" dir="2700000" algn="tl">
                    <a:srgbClr val="000000">
                      <a:alpha val="43137"/>
                    </a:srgbClr>
                  </a:outerShdw>
                </a:effectLst>
              </a:rPr>
              <a:t>Whose leaves </a:t>
            </a:r>
            <a:r>
              <a:rPr lang="en-US" sz="5100" b="1" i="1" dirty="0">
                <a:effectLst>
                  <a:outerShdw blurRad="38100" dist="38100" dir="2700000" algn="tl">
                    <a:srgbClr val="000000">
                      <a:alpha val="43137"/>
                    </a:srgbClr>
                  </a:outerShdw>
                </a:effectLst>
              </a:rPr>
              <a:t>were</a:t>
            </a:r>
            <a:r>
              <a:rPr lang="en-US" sz="5100" b="1" dirty="0">
                <a:effectLst>
                  <a:outerShdw blurRad="38100" dist="38100" dir="2700000" algn="tl">
                    <a:srgbClr val="000000">
                      <a:alpha val="43137"/>
                    </a:srgbClr>
                  </a:outerShdw>
                </a:effectLst>
              </a:rPr>
              <a:t> fair, and the fruit thereof much, and in it </a:t>
            </a:r>
            <a:r>
              <a:rPr lang="en-US" sz="5100" b="1" i="1" dirty="0">
                <a:effectLst>
                  <a:outerShdw blurRad="38100" dist="38100" dir="2700000" algn="tl">
                    <a:srgbClr val="000000">
                      <a:alpha val="43137"/>
                    </a:srgbClr>
                  </a:outerShdw>
                </a:effectLst>
              </a:rPr>
              <a:t>was</a:t>
            </a:r>
            <a:r>
              <a:rPr lang="en-US" sz="5100" b="1" dirty="0">
                <a:effectLst>
                  <a:outerShdw blurRad="38100" dist="38100" dir="2700000" algn="tl">
                    <a:srgbClr val="000000">
                      <a:alpha val="43137"/>
                    </a:srgbClr>
                  </a:outerShdw>
                </a:effectLst>
              </a:rPr>
              <a:t> meat for all; under which the beasts of the field dwelt, and upon whose branches the fowls of the heaven had their habitation:</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15157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4:22</a:t>
            </a:r>
            <a:endParaRPr lang="en-US" sz="7200" dirty="0"/>
          </a:p>
        </p:txBody>
      </p:sp>
      <p:sp>
        <p:nvSpPr>
          <p:cNvPr id="3" name="Content Placeholder 2"/>
          <p:cNvSpPr>
            <a:spLocks noGrp="1"/>
          </p:cNvSpPr>
          <p:nvPr>
            <p:ph idx="1"/>
          </p:nvPr>
        </p:nvSpPr>
        <p:spPr>
          <a:xfrm>
            <a:off x="76200" y="1600200"/>
            <a:ext cx="8991600" cy="5181600"/>
          </a:xfrm>
        </p:spPr>
        <p:txBody>
          <a:bodyPr>
            <a:noAutofit/>
          </a:bodyPr>
          <a:lstStyle/>
          <a:p>
            <a:pPr marL="36576" indent="0">
              <a:buNone/>
            </a:pPr>
            <a:r>
              <a:rPr lang="en-US" sz="5300" b="1" dirty="0">
                <a:effectLst>
                  <a:outerShdw blurRad="38100" dist="38100" dir="2700000" algn="tl">
                    <a:srgbClr val="000000">
                      <a:alpha val="43137"/>
                    </a:srgbClr>
                  </a:outerShdw>
                </a:effectLst>
              </a:rPr>
              <a:t>It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thou, O king, that art grown and become strong: for thy greatness is grown, and </a:t>
            </a:r>
            <a:r>
              <a:rPr lang="en-US" sz="5300" b="1" dirty="0" err="1">
                <a:effectLst>
                  <a:outerShdw blurRad="38100" dist="38100" dir="2700000" algn="tl">
                    <a:srgbClr val="000000">
                      <a:alpha val="43137"/>
                    </a:srgbClr>
                  </a:outerShdw>
                </a:effectLst>
              </a:rPr>
              <a:t>reacheth</a:t>
            </a:r>
            <a:r>
              <a:rPr lang="en-US" sz="5300" b="1" dirty="0">
                <a:effectLst>
                  <a:outerShdw blurRad="38100" dist="38100" dir="2700000" algn="tl">
                    <a:srgbClr val="000000">
                      <a:alpha val="43137"/>
                    </a:srgbClr>
                  </a:outerShdw>
                </a:effectLst>
              </a:rPr>
              <a:t> unto heaven, and thy dominion to the end of the earth.</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2892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tree grew, and was strong, and the height thereof reached unto heaven, and the sight thereof to the end of all the earth:</a:t>
            </a:r>
          </a:p>
        </p:txBody>
      </p:sp>
    </p:spTree>
    <p:extLst>
      <p:ext uri="{BB962C8B-B14F-4D97-AF65-F5344CB8AC3E}">
        <p14:creationId xmlns:p14="http://schemas.microsoft.com/office/powerpoint/2010/main" val="10780067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4:23a</a:t>
            </a:r>
            <a:endParaRPr lang="en-US" sz="7200" dirty="0"/>
          </a:p>
        </p:txBody>
      </p:sp>
      <p:sp>
        <p:nvSpPr>
          <p:cNvPr id="3" name="Content Placeholder 2"/>
          <p:cNvSpPr>
            <a:spLocks noGrp="1"/>
          </p:cNvSpPr>
          <p:nvPr>
            <p:ph idx="1"/>
          </p:nvPr>
        </p:nvSpPr>
        <p:spPr>
          <a:xfrm>
            <a:off x="32656" y="1600200"/>
            <a:ext cx="9035143"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And whereas the king saw a watcher and an holy one coming down from heaven, and saying, Hew the tree down, and destroy it;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403706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4:23b</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…yet </a:t>
            </a:r>
            <a:r>
              <a:rPr lang="en-US" sz="5400" b="1" dirty="0">
                <a:effectLst>
                  <a:outerShdw blurRad="38100" dist="38100" dir="2700000" algn="tl">
                    <a:srgbClr val="000000">
                      <a:alpha val="43137"/>
                    </a:srgbClr>
                  </a:outerShdw>
                </a:effectLst>
              </a:rPr>
              <a:t>leave the stump of the roots thereof in the earth, even with a band of iron and brass, in the tender grass of the field; </a:t>
            </a:r>
          </a:p>
        </p:txBody>
      </p:sp>
    </p:spTree>
    <p:extLst>
      <p:ext uri="{BB962C8B-B14F-4D97-AF65-F5344CB8AC3E}">
        <p14:creationId xmlns:p14="http://schemas.microsoft.com/office/powerpoint/2010/main" val="8632343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4:23c</a:t>
            </a:r>
            <a:endParaRPr lang="en-US" sz="7200" dirty="0"/>
          </a:p>
        </p:txBody>
      </p:sp>
      <p:sp>
        <p:nvSpPr>
          <p:cNvPr id="3" name="Content Placeholder 2"/>
          <p:cNvSpPr>
            <a:spLocks noGrp="1"/>
          </p:cNvSpPr>
          <p:nvPr>
            <p:ph idx="1"/>
          </p:nvPr>
        </p:nvSpPr>
        <p:spPr>
          <a:xfrm>
            <a:off x="76200" y="1600200"/>
            <a:ext cx="8991600" cy="51054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…and </a:t>
            </a:r>
            <a:r>
              <a:rPr lang="en-US" sz="5400" b="1" dirty="0">
                <a:effectLst>
                  <a:outerShdw blurRad="38100" dist="38100" dir="2700000" algn="tl">
                    <a:srgbClr val="000000">
                      <a:alpha val="43137"/>
                    </a:srgbClr>
                  </a:outerShdw>
                </a:effectLst>
              </a:rPr>
              <a:t>let it be wet with the dew of heaven, and </a:t>
            </a:r>
            <a:r>
              <a:rPr lang="en-US" sz="5400" b="1" i="1" dirty="0">
                <a:effectLst>
                  <a:outerShdw blurRad="38100" dist="38100" dir="2700000" algn="tl">
                    <a:srgbClr val="000000">
                      <a:alpha val="43137"/>
                    </a:srgbClr>
                  </a:outerShdw>
                </a:effectLst>
              </a:rPr>
              <a:t>let</a:t>
            </a:r>
            <a:r>
              <a:rPr lang="en-US" sz="5400" b="1" dirty="0">
                <a:effectLst>
                  <a:outerShdw blurRad="38100" dist="38100" dir="2700000" algn="tl">
                    <a:srgbClr val="000000">
                      <a:alpha val="43137"/>
                    </a:srgbClr>
                  </a:outerShdw>
                </a:effectLst>
              </a:rPr>
              <a:t> his portion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with the beasts of the field, till seven times pass over him</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90585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4:24</a:t>
            </a:r>
            <a:endParaRPr lang="en-US" sz="7200" dirty="0"/>
          </a:p>
        </p:txBody>
      </p:sp>
      <p:sp>
        <p:nvSpPr>
          <p:cNvPr id="3" name="Content Placeholder 2"/>
          <p:cNvSpPr>
            <a:spLocks noGrp="1"/>
          </p:cNvSpPr>
          <p:nvPr>
            <p:ph idx="1"/>
          </p:nvPr>
        </p:nvSpPr>
        <p:spPr>
          <a:xfrm>
            <a:off x="76200" y="1600200"/>
            <a:ext cx="8991600" cy="5181600"/>
          </a:xfrm>
        </p:spPr>
        <p:txBody>
          <a:bodyPr>
            <a:noAutofit/>
          </a:bodyPr>
          <a:lstStyle/>
          <a:p>
            <a:pPr marL="36576" indent="0">
              <a:buNone/>
            </a:pPr>
            <a:r>
              <a:rPr lang="en-US" sz="5400" b="1" dirty="0">
                <a:effectLst>
                  <a:outerShdw blurRad="38100" dist="38100" dir="2700000" algn="tl">
                    <a:srgbClr val="000000">
                      <a:alpha val="43137"/>
                    </a:srgbClr>
                  </a:outerShdw>
                </a:effectLst>
              </a:rPr>
              <a:t>This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the interpretation, O king, and this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the decree of the most High, which is come upon my lord the king: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747244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4:25a</a:t>
            </a:r>
            <a:endParaRPr lang="en-US" sz="7200" dirty="0"/>
          </a:p>
        </p:txBody>
      </p:sp>
      <p:sp>
        <p:nvSpPr>
          <p:cNvPr id="3" name="Content Placeholder 2"/>
          <p:cNvSpPr>
            <a:spLocks noGrp="1"/>
          </p:cNvSpPr>
          <p:nvPr>
            <p:ph idx="1"/>
          </p:nvPr>
        </p:nvSpPr>
        <p:spPr>
          <a:xfrm>
            <a:off x="10886" y="1066800"/>
            <a:ext cx="9056914" cy="5715000"/>
          </a:xfrm>
        </p:spPr>
        <p:txBody>
          <a:bodyPr>
            <a:noAutofit/>
          </a:bodyPr>
          <a:lstStyle/>
          <a:p>
            <a:pPr marL="36576" indent="0">
              <a:buNone/>
            </a:pPr>
            <a:r>
              <a:rPr lang="en-US" sz="5100" b="1" dirty="0">
                <a:effectLst>
                  <a:outerShdw blurRad="38100" dist="38100" dir="2700000" algn="tl">
                    <a:srgbClr val="000000">
                      <a:alpha val="43137"/>
                    </a:srgbClr>
                  </a:outerShdw>
                </a:effectLst>
              </a:rPr>
              <a:t>That they shall drive thee from men, and thy dwelling shall be with the beasts of the field, and they shall make thee to eat grass as oxen, and they shall wet thee with the dew of heaven, </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232352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4:25b</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and seven times shall pass over thee, till thou know that the most High </a:t>
            </a:r>
            <a:r>
              <a:rPr lang="en-US" sz="5400" b="1" dirty="0" err="1">
                <a:effectLst>
                  <a:outerShdw blurRad="38100" dist="38100" dir="2700000" algn="tl">
                    <a:srgbClr val="000000">
                      <a:alpha val="43137"/>
                    </a:srgbClr>
                  </a:outerShdw>
                </a:effectLst>
              </a:rPr>
              <a:t>ruleth</a:t>
            </a:r>
            <a:r>
              <a:rPr lang="en-US" sz="5400" b="1" dirty="0">
                <a:effectLst>
                  <a:outerShdw blurRad="38100" dist="38100" dir="2700000" algn="tl">
                    <a:srgbClr val="000000">
                      <a:alpha val="43137"/>
                    </a:srgbClr>
                  </a:outerShdw>
                </a:effectLst>
              </a:rPr>
              <a:t> in the kingdom of men, and giveth it to whomsoever he will</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35512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4:26</a:t>
            </a:r>
            <a:endParaRPr lang="en-US" sz="7200" dirty="0"/>
          </a:p>
        </p:txBody>
      </p:sp>
      <p:sp>
        <p:nvSpPr>
          <p:cNvPr id="3" name="Content Placeholder 2"/>
          <p:cNvSpPr>
            <a:spLocks noGrp="1"/>
          </p:cNvSpPr>
          <p:nvPr>
            <p:ph idx="1"/>
          </p:nvPr>
        </p:nvSpPr>
        <p:spPr>
          <a:xfrm>
            <a:off x="0" y="1143000"/>
            <a:ext cx="9035143" cy="5486400"/>
          </a:xfrm>
        </p:spPr>
        <p:txBody>
          <a:bodyPr>
            <a:noAutofit/>
          </a:bodyPr>
          <a:lstStyle/>
          <a:p>
            <a:pPr marL="36576" indent="0">
              <a:buNone/>
            </a:pPr>
            <a:r>
              <a:rPr lang="en-US" sz="5200" b="1" dirty="0">
                <a:effectLst>
                  <a:outerShdw blurRad="38100" dist="38100" dir="2700000" algn="tl">
                    <a:srgbClr val="000000">
                      <a:alpha val="43137"/>
                    </a:srgbClr>
                  </a:outerShdw>
                </a:effectLst>
              </a:rPr>
              <a:t>And whereas they commanded to leave the stump of the tree roots; thy kingdom shall be sure unto thee, after that thou shalt have known that the heavens do rule.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84707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Daniel 4:27</a:t>
            </a:r>
            <a:endParaRPr lang="en-US" sz="7200" dirty="0"/>
          </a:p>
        </p:txBody>
      </p:sp>
      <p:sp>
        <p:nvSpPr>
          <p:cNvPr id="3" name="Content Placeholder 2"/>
          <p:cNvSpPr>
            <a:spLocks noGrp="1"/>
          </p:cNvSpPr>
          <p:nvPr>
            <p:ph idx="1"/>
          </p:nvPr>
        </p:nvSpPr>
        <p:spPr>
          <a:xfrm>
            <a:off x="0" y="1295400"/>
            <a:ext cx="9067800" cy="5715000"/>
          </a:xfrm>
        </p:spPr>
        <p:txBody>
          <a:bodyPr>
            <a:noAutofit/>
          </a:bodyPr>
          <a:lstStyle/>
          <a:p>
            <a:pPr marL="36576" indent="0">
              <a:buNone/>
            </a:pPr>
            <a:r>
              <a:rPr lang="en-US" sz="4800" b="1" dirty="0">
                <a:effectLst>
                  <a:outerShdw blurRad="38100" dist="38100" dir="2700000" algn="tl">
                    <a:srgbClr val="000000">
                      <a:alpha val="43137"/>
                    </a:srgbClr>
                  </a:outerShdw>
                </a:effectLst>
              </a:rPr>
              <a:t>Wherefore, O king, let my counsel be acceptable unto thee, and break off thy sins by righteousness, and thine iniquities by shewing mercy to the poor; if it may be a lengthening of thy </a:t>
            </a:r>
            <a:r>
              <a:rPr lang="en-US" sz="4800" b="1" dirty="0" err="1">
                <a:effectLst>
                  <a:outerShdw blurRad="38100" dist="38100" dir="2700000" algn="tl">
                    <a:srgbClr val="000000">
                      <a:alpha val="43137"/>
                    </a:srgbClr>
                  </a:outerShdw>
                </a:effectLst>
              </a:rPr>
              <a:t>tranquillity</a:t>
            </a:r>
            <a:r>
              <a:rPr lang="en-US" sz="4800" b="1" dirty="0">
                <a:effectLst>
                  <a:outerShdw blurRad="38100" dist="38100" dir="2700000" algn="tl">
                    <a:srgbClr val="000000">
                      <a:alpha val="43137"/>
                    </a:srgbClr>
                  </a:outerShdw>
                </a:effectLst>
              </a:rPr>
              <a: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5479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Proverbs 16:7</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When a man's ways please the LORD, he </a:t>
            </a:r>
            <a:r>
              <a:rPr lang="en-US" sz="5400" b="1" dirty="0" err="1">
                <a:effectLst>
                  <a:outerShdw blurRad="38100" dist="38100" dir="2700000" algn="tl">
                    <a:srgbClr val="000000">
                      <a:alpha val="43137"/>
                    </a:srgbClr>
                  </a:outerShdw>
                </a:effectLst>
              </a:rPr>
              <a:t>maketh</a:t>
            </a:r>
            <a:r>
              <a:rPr lang="en-US" sz="5400" b="1" dirty="0">
                <a:effectLst>
                  <a:outerShdw blurRad="38100" dist="38100" dir="2700000" algn="tl">
                    <a:srgbClr val="000000">
                      <a:alpha val="43137"/>
                    </a:srgbClr>
                  </a:outerShdw>
                </a:effectLst>
              </a:rPr>
              <a:t> even his enemies to be at peace with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8314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686800" cy="4525963"/>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The Dream Fulfilled</a:t>
            </a:r>
            <a:endParaRPr lang="en-US"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78866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4:12</a:t>
            </a:r>
            <a:endParaRPr lang="en-US" sz="7200" dirty="0"/>
          </a:p>
        </p:txBody>
      </p:sp>
      <p:sp>
        <p:nvSpPr>
          <p:cNvPr id="3" name="Content Placeholder 2"/>
          <p:cNvSpPr>
            <a:spLocks noGrp="1"/>
          </p:cNvSpPr>
          <p:nvPr>
            <p:ph idx="1"/>
          </p:nvPr>
        </p:nvSpPr>
        <p:spPr>
          <a:xfrm>
            <a:off x="0" y="990600"/>
            <a:ext cx="9067800" cy="5791200"/>
          </a:xfrm>
        </p:spPr>
        <p:txBody>
          <a:bodyPr>
            <a:noAutofit/>
          </a:bodyPr>
          <a:lstStyle/>
          <a:p>
            <a:pPr marL="36576" indent="0">
              <a:buNone/>
            </a:pPr>
            <a:r>
              <a:rPr lang="en-US" sz="4800" b="1" dirty="0">
                <a:effectLst>
                  <a:outerShdw blurRad="38100" dist="38100" dir="2700000" algn="tl">
                    <a:srgbClr val="000000">
                      <a:alpha val="43137"/>
                    </a:srgbClr>
                  </a:outerShdw>
                </a:effectLst>
              </a:rPr>
              <a:t>The leaves thereof </a:t>
            </a:r>
            <a:r>
              <a:rPr lang="en-US" sz="4800" b="1" i="1" dirty="0">
                <a:effectLst>
                  <a:outerShdw blurRad="38100" dist="38100" dir="2700000" algn="tl">
                    <a:srgbClr val="000000">
                      <a:alpha val="43137"/>
                    </a:srgbClr>
                  </a:outerShdw>
                </a:effectLst>
              </a:rPr>
              <a:t>were</a:t>
            </a:r>
            <a:r>
              <a:rPr lang="en-US" sz="4800" b="1" dirty="0">
                <a:effectLst>
                  <a:outerShdw blurRad="38100" dist="38100" dir="2700000" algn="tl">
                    <a:srgbClr val="000000">
                      <a:alpha val="43137"/>
                    </a:srgbClr>
                  </a:outerShdw>
                </a:effectLst>
              </a:rPr>
              <a:t> fair, and the fruit thereof much, and in it </a:t>
            </a:r>
            <a:r>
              <a:rPr lang="en-US" sz="4800" b="1" i="1" dirty="0">
                <a:effectLst>
                  <a:outerShdw blurRad="38100" dist="38100" dir="2700000" algn="tl">
                    <a:srgbClr val="000000">
                      <a:alpha val="43137"/>
                    </a:srgbClr>
                  </a:outerShdw>
                </a:effectLst>
              </a:rPr>
              <a:t>was</a:t>
            </a:r>
            <a:r>
              <a:rPr lang="en-US" sz="4800" b="1" dirty="0">
                <a:effectLst>
                  <a:outerShdw blurRad="38100" dist="38100" dir="2700000" algn="tl">
                    <a:srgbClr val="000000">
                      <a:alpha val="43137"/>
                    </a:srgbClr>
                  </a:outerShdw>
                </a:effectLst>
              </a:rPr>
              <a:t> meat for all: the beasts of the field had shadow under it, and the fowls of the heaven dwelt in the boughs thereof, and all flesh was fed of it.</a:t>
            </a:r>
          </a:p>
        </p:txBody>
      </p:sp>
    </p:spTree>
    <p:extLst>
      <p:ext uri="{BB962C8B-B14F-4D97-AF65-F5344CB8AC3E}">
        <p14:creationId xmlns:p14="http://schemas.microsoft.com/office/powerpoint/2010/main" val="15215172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4:28</a:t>
            </a:r>
            <a:endParaRPr lang="en-US" sz="7200" dirty="0"/>
          </a:p>
        </p:txBody>
      </p:sp>
      <p:sp>
        <p:nvSpPr>
          <p:cNvPr id="3" name="Content Placeholder 2"/>
          <p:cNvSpPr>
            <a:spLocks noGrp="1"/>
          </p:cNvSpPr>
          <p:nvPr>
            <p:ph idx="1"/>
          </p:nvPr>
        </p:nvSpPr>
        <p:spPr>
          <a:xfrm>
            <a:off x="76200" y="1600200"/>
            <a:ext cx="90678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All this came upon the king Nebuchadnezzar.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33288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4:29</a:t>
            </a:r>
            <a:endParaRPr lang="en-US" sz="7200" dirty="0"/>
          </a:p>
        </p:txBody>
      </p:sp>
      <p:sp>
        <p:nvSpPr>
          <p:cNvPr id="3" name="Content Placeholder 2"/>
          <p:cNvSpPr>
            <a:spLocks noGrp="1"/>
          </p:cNvSpPr>
          <p:nvPr>
            <p:ph idx="1"/>
          </p:nvPr>
        </p:nvSpPr>
        <p:spPr>
          <a:xfrm>
            <a:off x="32656" y="1600200"/>
            <a:ext cx="9035143"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At the end of twelve months he walked in the palace of the kingdom of Babylon.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242174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4:30</a:t>
            </a:r>
            <a:endParaRPr lang="en-US" sz="7200" dirty="0"/>
          </a:p>
        </p:txBody>
      </p:sp>
      <p:sp>
        <p:nvSpPr>
          <p:cNvPr id="3" name="Content Placeholder 2"/>
          <p:cNvSpPr>
            <a:spLocks noGrp="1"/>
          </p:cNvSpPr>
          <p:nvPr>
            <p:ph idx="1"/>
          </p:nvPr>
        </p:nvSpPr>
        <p:spPr>
          <a:xfrm>
            <a:off x="21770" y="1600200"/>
            <a:ext cx="9046029" cy="5257800"/>
          </a:xfrm>
        </p:spPr>
        <p:txBody>
          <a:bodyPr>
            <a:noAutofit/>
          </a:bodyPr>
          <a:lstStyle/>
          <a:p>
            <a:pPr marL="36576" indent="0">
              <a:buNone/>
            </a:pPr>
            <a:r>
              <a:rPr lang="en-US" sz="5200" b="1" dirty="0">
                <a:effectLst>
                  <a:outerShdw blurRad="38100" dist="38100" dir="2700000" algn="tl">
                    <a:srgbClr val="000000">
                      <a:alpha val="43137"/>
                    </a:srgbClr>
                  </a:outerShdw>
                </a:effectLst>
              </a:rPr>
              <a:t>The king </a:t>
            </a:r>
            <a:r>
              <a:rPr lang="en-US" sz="5200" b="1" dirty="0" err="1">
                <a:effectLst>
                  <a:outerShdw blurRad="38100" dist="38100" dir="2700000" algn="tl">
                    <a:srgbClr val="000000">
                      <a:alpha val="43137"/>
                    </a:srgbClr>
                  </a:outerShdw>
                </a:effectLst>
              </a:rPr>
              <a:t>spake</a:t>
            </a:r>
            <a:r>
              <a:rPr lang="en-US" sz="5200" b="1" dirty="0">
                <a:effectLst>
                  <a:outerShdw blurRad="38100" dist="38100" dir="2700000" algn="tl">
                    <a:srgbClr val="000000">
                      <a:alpha val="43137"/>
                    </a:srgbClr>
                  </a:outerShdw>
                </a:effectLst>
              </a:rPr>
              <a:t>, and said, Is not this great Babylon, that I have built for the house of the kingdom by the might of my power, and for the </a:t>
            </a:r>
            <a:r>
              <a:rPr lang="en-US" sz="5200" b="1" dirty="0" err="1">
                <a:effectLst>
                  <a:outerShdw blurRad="38100" dist="38100" dir="2700000" algn="tl">
                    <a:srgbClr val="000000">
                      <a:alpha val="43137"/>
                    </a:srgbClr>
                  </a:outerShdw>
                </a:effectLst>
              </a:rPr>
              <a:t>honour</a:t>
            </a:r>
            <a:r>
              <a:rPr lang="en-US" sz="5200" b="1" dirty="0">
                <a:effectLst>
                  <a:outerShdw blurRad="38100" dist="38100" dir="2700000" algn="tl">
                    <a:srgbClr val="000000">
                      <a:alpha val="43137"/>
                    </a:srgbClr>
                  </a:outerShdw>
                </a:effectLst>
              </a:rPr>
              <a:t> of my majesty?</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23584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4:31</a:t>
            </a:r>
            <a:endParaRPr lang="en-US" sz="7200" dirty="0"/>
          </a:p>
        </p:txBody>
      </p:sp>
      <p:sp>
        <p:nvSpPr>
          <p:cNvPr id="3" name="Content Placeholder 2"/>
          <p:cNvSpPr>
            <a:spLocks noGrp="1"/>
          </p:cNvSpPr>
          <p:nvPr>
            <p:ph idx="1"/>
          </p:nvPr>
        </p:nvSpPr>
        <p:spPr>
          <a:xfrm>
            <a:off x="-10886" y="1447800"/>
            <a:ext cx="9067800" cy="5181600"/>
          </a:xfrm>
        </p:spPr>
        <p:txBody>
          <a:bodyPr>
            <a:noAutofit/>
          </a:bodyPr>
          <a:lstStyle/>
          <a:p>
            <a:pPr marL="36576" indent="0">
              <a:buNone/>
            </a:pPr>
            <a:r>
              <a:rPr lang="en-US" sz="5000" b="1" dirty="0">
                <a:effectLst>
                  <a:outerShdw blurRad="38100" dist="38100" dir="2700000" algn="tl">
                    <a:srgbClr val="000000">
                      <a:alpha val="43137"/>
                    </a:srgbClr>
                  </a:outerShdw>
                </a:effectLst>
              </a:rPr>
              <a:t>While the word </a:t>
            </a:r>
            <a:r>
              <a:rPr lang="en-US" sz="5000" b="1" i="1" dirty="0">
                <a:effectLst>
                  <a:outerShdw blurRad="38100" dist="38100" dir="2700000" algn="tl">
                    <a:srgbClr val="000000">
                      <a:alpha val="43137"/>
                    </a:srgbClr>
                  </a:outerShdw>
                </a:effectLst>
              </a:rPr>
              <a:t>was</a:t>
            </a:r>
            <a:r>
              <a:rPr lang="en-US" sz="5000" b="1" dirty="0">
                <a:effectLst>
                  <a:outerShdw blurRad="38100" dist="38100" dir="2700000" algn="tl">
                    <a:srgbClr val="000000">
                      <a:alpha val="43137"/>
                    </a:srgbClr>
                  </a:outerShdw>
                </a:effectLst>
              </a:rPr>
              <a:t> in the king's mouth, there fell a voice from heaven, </a:t>
            </a:r>
            <a:r>
              <a:rPr lang="en-US" sz="5000" b="1" i="1" dirty="0">
                <a:effectLst>
                  <a:outerShdw blurRad="38100" dist="38100" dir="2700000" algn="tl">
                    <a:srgbClr val="000000">
                      <a:alpha val="43137"/>
                    </a:srgbClr>
                  </a:outerShdw>
                </a:effectLst>
              </a:rPr>
              <a:t>saying</a:t>
            </a:r>
            <a:r>
              <a:rPr lang="en-US" sz="5000" b="1" dirty="0">
                <a:effectLst>
                  <a:outerShdw blurRad="38100" dist="38100" dir="2700000" algn="tl">
                    <a:srgbClr val="000000">
                      <a:alpha val="43137"/>
                    </a:srgbClr>
                  </a:outerShdw>
                </a:effectLst>
              </a:rPr>
              <a:t>, O king Nebuchadnezzar, to thee it is spoken; The kingdom is departed from thee.</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43747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4:32a</a:t>
            </a:r>
            <a:endParaRPr lang="en-US" sz="7200" dirty="0"/>
          </a:p>
        </p:txBody>
      </p:sp>
      <p:sp>
        <p:nvSpPr>
          <p:cNvPr id="3" name="Content Placeholder 2"/>
          <p:cNvSpPr>
            <a:spLocks noGrp="1"/>
          </p:cNvSpPr>
          <p:nvPr>
            <p:ph idx="1"/>
          </p:nvPr>
        </p:nvSpPr>
        <p:spPr>
          <a:xfrm>
            <a:off x="21770" y="1600200"/>
            <a:ext cx="9046029"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And they shall drive thee from men, and thy dwelling </a:t>
            </a:r>
            <a:r>
              <a:rPr lang="en-US" sz="5400" b="1" i="1" dirty="0">
                <a:effectLst>
                  <a:outerShdw blurRad="38100" dist="38100" dir="2700000" algn="tl">
                    <a:srgbClr val="000000">
                      <a:alpha val="43137"/>
                    </a:srgbClr>
                  </a:outerShdw>
                </a:effectLst>
              </a:rPr>
              <a:t>shall be</a:t>
            </a:r>
            <a:r>
              <a:rPr lang="en-US" sz="5400" b="1" dirty="0">
                <a:effectLst>
                  <a:outerShdw blurRad="38100" dist="38100" dir="2700000" algn="tl">
                    <a:srgbClr val="000000">
                      <a:alpha val="43137"/>
                    </a:srgbClr>
                  </a:outerShdw>
                </a:effectLst>
              </a:rPr>
              <a:t> with the beasts of the field: they shall make thee to eat grass as oxen,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03430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4:32b</a:t>
            </a:r>
            <a:endParaRPr lang="en-US" sz="7200" dirty="0"/>
          </a:p>
        </p:txBody>
      </p:sp>
      <p:sp>
        <p:nvSpPr>
          <p:cNvPr id="3" name="Content Placeholder 2"/>
          <p:cNvSpPr>
            <a:spLocks noGrp="1"/>
          </p:cNvSpPr>
          <p:nvPr>
            <p:ph idx="1"/>
          </p:nvPr>
        </p:nvSpPr>
        <p:spPr>
          <a:xfrm>
            <a:off x="10886" y="1600200"/>
            <a:ext cx="9056914" cy="51816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…and </a:t>
            </a:r>
            <a:r>
              <a:rPr lang="en-US" sz="5400" b="1" dirty="0">
                <a:effectLst>
                  <a:outerShdw blurRad="38100" dist="38100" dir="2700000" algn="tl">
                    <a:srgbClr val="000000">
                      <a:alpha val="43137"/>
                    </a:srgbClr>
                  </a:outerShdw>
                </a:effectLst>
              </a:rPr>
              <a:t>seven times shall pass over thee, until thou know that the most High </a:t>
            </a:r>
            <a:r>
              <a:rPr lang="en-US" sz="5400" b="1" dirty="0" err="1">
                <a:effectLst>
                  <a:outerShdw blurRad="38100" dist="38100" dir="2700000" algn="tl">
                    <a:srgbClr val="000000">
                      <a:alpha val="43137"/>
                    </a:srgbClr>
                  </a:outerShdw>
                </a:effectLst>
              </a:rPr>
              <a:t>ruleth</a:t>
            </a:r>
            <a:r>
              <a:rPr lang="en-US" sz="5400" b="1" dirty="0">
                <a:effectLst>
                  <a:outerShdw blurRad="38100" dist="38100" dir="2700000" algn="tl">
                    <a:srgbClr val="000000">
                      <a:alpha val="43137"/>
                    </a:srgbClr>
                  </a:outerShdw>
                </a:effectLst>
              </a:rPr>
              <a:t> in the kingdom of men, and giveth it to whomsoever he will</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09512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4:33a</a:t>
            </a:r>
            <a:endParaRPr lang="en-US" sz="7200" dirty="0"/>
          </a:p>
        </p:txBody>
      </p:sp>
      <p:sp>
        <p:nvSpPr>
          <p:cNvPr id="3" name="Content Placeholder 2"/>
          <p:cNvSpPr>
            <a:spLocks noGrp="1"/>
          </p:cNvSpPr>
          <p:nvPr>
            <p:ph idx="1"/>
          </p:nvPr>
        </p:nvSpPr>
        <p:spPr>
          <a:xfrm>
            <a:off x="76200" y="1600200"/>
            <a:ext cx="89154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The same hour was the thing fulfilled upon Nebuchadnezzar: and he was driven from men, and did eat grass as oxen,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398545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4:33b</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…and </a:t>
            </a:r>
            <a:r>
              <a:rPr lang="en-US" sz="5400" b="1" dirty="0">
                <a:effectLst>
                  <a:outerShdw blurRad="38100" dist="38100" dir="2700000" algn="tl">
                    <a:srgbClr val="000000">
                      <a:alpha val="43137"/>
                    </a:srgbClr>
                  </a:outerShdw>
                </a:effectLst>
              </a:rPr>
              <a:t>his body was wet with the dew of heaven, till his hairs were grown like eagles' </a:t>
            </a:r>
            <a:r>
              <a:rPr lang="en-US" sz="5400" b="1" i="1" dirty="0">
                <a:effectLst>
                  <a:outerShdw blurRad="38100" dist="38100" dir="2700000" algn="tl">
                    <a:srgbClr val="000000">
                      <a:alpha val="43137"/>
                    </a:srgbClr>
                  </a:outerShdw>
                </a:effectLst>
              </a:rPr>
              <a:t>feathers</a:t>
            </a:r>
            <a:r>
              <a:rPr lang="en-US" sz="5400" b="1" dirty="0">
                <a:effectLst>
                  <a:outerShdw blurRad="38100" dist="38100" dir="2700000" algn="tl">
                    <a:srgbClr val="000000">
                      <a:alpha val="43137"/>
                    </a:srgbClr>
                  </a:outerShdw>
                </a:effectLst>
              </a:rPr>
              <a:t>, and his nails like birds' </a:t>
            </a:r>
            <a:r>
              <a:rPr lang="en-US" sz="5400" b="1" i="1" dirty="0">
                <a:effectLst>
                  <a:outerShdw blurRad="38100" dist="38100" dir="2700000" algn="tl">
                    <a:srgbClr val="000000">
                      <a:alpha val="43137"/>
                    </a:srgbClr>
                  </a:outerShdw>
                </a:effectLst>
              </a:rPr>
              <a:t>claws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5386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James 4:6</a:t>
            </a:r>
            <a:endParaRPr lang="en-US" sz="7200" dirty="0"/>
          </a:p>
        </p:txBody>
      </p:sp>
      <p:sp>
        <p:nvSpPr>
          <p:cNvPr id="3" name="Content Placeholder 2"/>
          <p:cNvSpPr>
            <a:spLocks noGrp="1"/>
          </p:cNvSpPr>
          <p:nvPr>
            <p:ph idx="1"/>
          </p:nvPr>
        </p:nvSpPr>
        <p:spPr>
          <a:xfrm>
            <a:off x="32656" y="1600200"/>
            <a:ext cx="9035143" cy="5181600"/>
          </a:xfrm>
        </p:spPr>
        <p:txBody>
          <a:bodyPr>
            <a:normAutofit/>
          </a:bodyPr>
          <a:lstStyle/>
          <a:p>
            <a:pPr marL="36576" indent="0">
              <a:buNone/>
            </a:pPr>
            <a:r>
              <a:rPr lang="en-US" sz="5400" b="1" dirty="0">
                <a:effectLst>
                  <a:outerShdw blurRad="38100" dist="38100" dir="2700000" algn="tl">
                    <a:srgbClr val="000000">
                      <a:alpha val="43137"/>
                    </a:srgbClr>
                  </a:outerShdw>
                </a:effectLst>
              </a:rPr>
              <a:t>But he giveth more grace. Wherefore he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God </a:t>
            </a:r>
            <a:r>
              <a:rPr lang="en-US" sz="5400" b="1" dirty="0" err="1">
                <a:effectLst>
                  <a:outerShdw blurRad="38100" dist="38100" dir="2700000" algn="tl">
                    <a:srgbClr val="000000">
                      <a:alpha val="43137"/>
                    </a:srgbClr>
                  </a:outerShdw>
                </a:effectLst>
              </a:rPr>
              <a:t>resisteth</a:t>
            </a:r>
            <a:r>
              <a:rPr lang="en-US" sz="5400" b="1" dirty="0">
                <a:effectLst>
                  <a:outerShdw blurRad="38100" dist="38100" dir="2700000" algn="tl">
                    <a:srgbClr val="000000">
                      <a:alpha val="43137"/>
                    </a:srgbClr>
                  </a:outerShdw>
                </a:effectLst>
              </a:rPr>
              <a:t> the proud, but giveth grace unto the humble.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20186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Ecclesiastes 8:11</a:t>
            </a:r>
            <a:endParaRPr lang="en-US" sz="7200" dirty="0"/>
          </a:p>
        </p:txBody>
      </p:sp>
      <p:sp>
        <p:nvSpPr>
          <p:cNvPr id="3" name="Content Placeholder 2"/>
          <p:cNvSpPr>
            <a:spLocks noGrp="1"/>
          </p:cNvSpPr>
          <p:nvPr>
            <p:ph idx="1"/>
          </p:nvPr>
        </p:nvSpPr>
        <p:spPr>
          <a:xfrm>
            <a:off x="21770" y="1600200"/>
            <a:ext cx="9046029" cy="5181600"/>
          </a:xfrm>
        </p:spPr>
        <p:txBody>
          <a:bodyPr>
            <a:normAutofit/>
          </a:bodyPr>
          <a:lstStyle/>
          <a:p>
            <a:pPr marL="36576" indent="0">
              <a:buNone/>
            </a:pPr>
            <a:r>
              <a:rPr lang="en-US" sz="5400" b="1" dirty="0">
                <a:effectLst>
                  <a:outerShdw blurRad="38100" dist="38100" dir="2700000" algn="tl">
                    <a:srgbClr val="000000">
                      <a:alpha val="43137"/>
                    </a:srgbClr>
                  </a:outerShdw>
                </a:effectLst>
              </a:rPr>
              <a:t>Because sentence against an evil work is not executed speedily, therefore the heart of the sons of men is fully set in them to do evil.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07365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 saw in the visions of my head upon my bed, and, behold, a watcher and an holy one came down from heaven;</a:t>
            </a:r>
          </a:p>
        </p:txBody>
      </p:sp>
    </p:spTree>
    <p:extLst>
      <p:ext uri="{BB962C8B-B14F-4D97-AF65-F5344CB8AC3E}">
        <p14:creationId xmlns:p14="http://schemas.microsoft.com/office/powerpoint/2010/main" val="31557611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Ecclesiastes 8:12</a:t>
            </a:r>
            <a:endParaRPr lang="en-US" sz="7200" dirty="0"/>
          </a:p>
        </p:txBody>
      </p:sp>
      <p:sp>
        <p:nvSpPr>
          <p:cNvPr id="3" name="Content Placeholder 2"/>
          <p:cNvSpPr>
            <a:spLocks noGrp="1"/>
          </p:cNvSpPr>
          <p:nvPr>
            <p:ph idx="1"/>
          </p:nvPr>
        </p:nvSpPr>
        <p:spPr>
          <a:xfrm>
            <a:off x="10886" y="1600200"/>
            <a:ext cx="9056914" cy="5257800"/>
          </a:xfrm>
        </p:spPr>
        <p:txBody>
          <a:bodyPr>
            <a:noAutofit/>
          </a:bodyPr>
          <a:lstStyle/>
          <a:p>
            <a:pPr marL="36576" indent="0">
              <a:buNone/>
            </a:pPr>
            <a:r>
              <a:rPr lang="en-US" sz="5200" b="1" dirty="0">
                <a:effectLst>
                  <a:outerShdw blurRad="38100" dist="38100" dir="2700000" algn="tl">
                    <a:srgbClr val="000000">
                      <a:alpha val="43137"/>
                    </a:srgbClr>
                  </a:outerShdw>
                </a:effectLst>
              </a:rPr>
              <a:t>Though a sinner do evil an hundred times, and his </a:t>
            </a:r>
            <a:r>
              <a:rPr lang="en-US" sz="5200" b="1" i="1" dirty="0">
                <a:effectLst>
                  <a:outerShdw blurRad="38100" dist="38100" dir="2700000" algn="tl">
                    <a:srgbClr val="000000">
                      <a:alpha val="43137"/>
                    </a:srgbClr>
                  </a:outerShdw>
                </a:effectLst>
              </a:rPr>
              <a:t>days</a:t>
            </a:r>
            <a:r>
              <a:rPr lang="en-US" sz="5200" b="1" dirty="0">
                <a:effectLst>
                  <a:outerShdw blurRad="38100" dist="38100" dir="2700000" algn="tl">
                    <a:srgbClr val="000000">
                      <a:alpha val="43137"/>
                    </a:srgbClr>
                  </a:outerShdw>
                </a:effectLst>
              </a:rPr>
              <a:t> be prolonged, yet surely I know that it shall be well with them that fear God, which fear before him:</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93423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Ecclesiastes 8:13</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But it shall not be well with the wicked, neither shall he prolong </a:t>
            </a:r>
            <a:r>
              <a:rPr lang="en-US" sz="5400" b="1" i="1" dirty="0">
                <a:effectLst>
                  <a:outerShdw blurRad="38100" dist="38100" dir="2700000" algn="tl">
                    <a:srgbClr val="000000">
                      <a:alpha val="43137"/>
                    </a:srgbClr>
                  </a:outerShdw>
                </a:effectLst>
              </a:rPr>
              <a:t>his</a:t>
            </a:r>
            <a:r>
              <a:rPr lang="en-US" sz="5400" b="1" dirty="0">
                <a:effectLst>
                  <a:outerShdw blurRad="38100" dist="38100" dir="2700000" algn="tl">
                    <a:srgbClr val="000000">
                      <a:alpha val="43137"/>
                    </a:srgbClr>
                  </a:outerShdw>
                </a:effectLst>
              </a:rPr>
              <a:t> days, </a:t>
            </a:r>
            <a:r>
              <a:rPr lang="en-US" sz="5400" b="1" i="1" dirty="0">
                <a:effectLst>
                  <a:outerShdw blurRad="38100" dist="38100" dir="2700000" algn="tl">
                    <a:srgbClr val="000000">
                      <a:alpha val="43137"/>
                    </a:srgbClr>
                  </a:outerShdw>
                </a:effectLst>
              </a:rPr>
              <a:t>which are</a:t>
            </a:r>
            <a:r>
              <a:rPr lang="en-US" sz="5400" b="1" dirty="0">
                <a:effectLst>
                  <a:outerShdw blurRad="38100" dist="38100" dir="2700000" algn="tl">
                    <a:srgbClr val="000000">
                      <a:alpha val="43137"/>
                    </a:srgbClr>
                  </a:outerShdw>
                </a:effectLst>
              </a:rPr>
              <a:t> as a shadow; because he </a:t>
            </a:r>
            <a:r>
              <a:rPr lang="en-US" sz="5400" b="1" dirty="0" err="1">
                <a:effectLst>
                  <a:outerShdw blurRad="38100" dist="38100" dir="2700000" algn="tl">
                    <a:srgbClr val="000000">
                      <a:alpha val="43137"/>
                    </a:srgbClr>
                  </a:outerShdw>
                </a:effectLst>
              </a:rPr>
              <a:t>feareth</a:t>
            </a:r>
            <a:r>
              <a:rPr lang="en-US" sz="5400" b="1" dirty="0">
                <a:effectLst>
                  <a:outerShdw blurRad="38100" dist="38100" dir="2700000" algn="tl">
                    <a:srgbClr val="000000">
                      <a:alpha val="43137"/>
                    </a:srgbClr>
                  </a:outerShdw>
                </a:effectLst>
              </a:rPr>
              <a:t> not before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18145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Jeremiah 27:6</a:t>
            </a:r>
            <a:endParaRPr lang="en-US" sz="7200" dirty="0"/>
          </a:p>
        </p:txBody>
      </p:sp>
      <p:sp>
        <p:nvSpPr>
          <p:cNvPr id="3" name="Content Placeholder 2"/>
          <p:cNvSpPr>
            <a:spLocks noGrp="1"/>
          </p:cNvSpPr>
          <p:nvPr>
            <p:ph idx="1"/>
          </p:nvPr>
        </p:nvSpPr>
        <p:spPr>
          <a:xfrm>
            <a:off x="21770" y="1600200"/>
            <a:ext cx="9046029" cy="5257800"/>
          </a:xfrm>
        </p:spPr>
        <p:txBody>
          <a:bodyPr>
            <a:normAutofit/>
          </a:bodyPr>
          <a:lstStyle/>
          <a:p>
            <a:pPr marL="36576" indent="0">
              <a:buNone/>
            </a:pPr>
            <a:r>
              <a:rPr lang="en-US" sz="5100" b="1" dirty="0">
                <a:effectLst>
                  <a:outerShdw blurRad="38100" dist="38100" dir="2700000" algn="tl">
                    <a:srgbClr val="000000">
                      <a:alpha val="43137"/>
                    </a:srgbClr>
                  </a:outerShdw>
                </a:effectLst>
              </a:rPr>
              <a:t>And now have I given all these lands into the hand of Nebuchadnezzar the king of Babylon, my servant; and the beasts of the field have I given him also to serve him.</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68363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Jeremiah 27:7</a:t>
            </a:r>
            <a:endParaRPr lang="en-US" sz="7200" dirty="0"/>
          </a:p>
        </p:txBody>
      </p:sp>
      <p:sp>
        <p:nvSpPr>
          <p:cNvPr id="3" name="Content Placeholder 2"/>
          <p:cNvSpPr>
            <a:spLocks noGrp="1"/>
          </p:cNvSpPr>
          <p:nvPr>
            <p:ph idx="1"/>
          </p:nvPr>
        </p:nvSpPr>
        <p:spPr>
          <a:xfrm>
            <a:off x="0" y="1447800"/>
            <a:ext cx="9046029" cy="5257800"/>
          </a:xfrm>
        </p:spPr>
        <p:txBody>
          <a:bodyPr>
            <a:noAutofit/>
          </a:bodyPr>
          <a:lstStyle/>
          <a:p>
            <a:pPr marL="36576" indent="0">
              <a:buNone/>
            </a:pPr>
            <a:r>
              <a:rPr lang="en-US" sz="5000" b="1" dirty="0">
                <a:effectLst>
                  <a:outerShdw blurRad="38100" dist="38100" dir="2700000" algn="tl">
                    <a:srgbClr val="000000">
                      <a:alpha val="43137"/>
                    </a:srgbClr>
                  </a:outerShdw>
                </a:effectLst>
              </a:rPr>
              <a:t>And all nations shall serve him, and his son, and his son's son, until the very time of his land come: and then many nations and great kings shall serve themselves of him.</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61355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Jeremiah 27:8a</a:t>
            </a:r>
            <a:endParaRPr lang="en-US" sz="7200" dirty="0"/>
          </a:p>
        </p:txBody>
      </p:sp>
      <p:sp>
        <p:nvSpPr>
          <p:cNvPr id="3" name="Content Placeholder 2"/>
          <p:cNvSpPr>
            <a:spLocks noGrp="1"/>
          </p:cNvSpPr>
          <p:nvPr>
            <p:ph idx="1"/>
          </p:nvPr>
        </p:nvSpPr>
        <p:spPr>
          <a:xfrm>
            <a:off x="-10886" y="1143000"/>
            <a:ext cx="9067800" cy="5791200"/>
          </a:xfrm>
        </p:spPr>
        <p:txBody>
          <a:bodyPr>
            <a:normAutofit/>
          </a:bodyPr>
          <a:lstStyle/>
          <a:p>
            <a:pPr marL="36576" indent="0">
              <a:buNone/>
            </a:pPr>
            <a:r>
              <a:rPr lang="en-US" sz="5000" b="1" dirty="0">
                <a:effectLst>
                  <a:outerShdw blurRad="38100" dist="38100" dir="2700000" algn="tl">
                    <a:srgbClr val="000000">
                      <a:alpha val="43137"/>
                    </a:srgbClr>
                  </a:outerShdw>
                </a:effectLst>
              </a:rPr>
              <a:t>And it shall come to pass, </a:t>
            </a:r>
            <a:r>
              <a:rPr lang="en-US" sz="5000" b="1" i="1" dirty="0">
                <a:effectLst>
                  <a:outerShdw blurRad="38100" dist="38100" dir="2700000" algn="tl">
                    <a:srgbClr val="000000">
                      <a:alpha val="43137"/>
                    </a:srgbClr>
                  </a:outerShdw>
                </a:effectLst>
              </a:rPr>
              <a:t>that</a:t>
            </a:r>
            <a:r>
              <a:rPr lang="en-US" sz="5000" b="1" dirty="0">
                <a:effectLst>
                  <a:outerShdw blurRad="38100" dist="38100" dir="2700000" algn="tl">
                    <a:srgbClr val="000000">
                      <a:alpha val="43137"/>
                    </a:srgbClr>
                  </a:outerShdw>
                </a:effectLst>
              </a:rPr>
              <a:t> the nation and kingdom which will not serve the same Nebuchadnezzar the king of Babylon, and that will not put their neck under the yoke of the king of Babylon, </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2181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Jeremiah 27:8b</a:t>
            </a:r>
            <a:endParaRPr lang="en-US" sz="7200" dirty="0"/>
          </a:p>
        </p:txBody>
      </p:sp>
      <p:sp>
        <p:nvSpPr>
          <p:cNvPr id="3" name="Content Placeholder 2"/>
          <p:cNvSpPr>
            <a:spLocks noGrp="1"/>
          </p:cNvSpPr>
          <p:nvPr>
            <p:ph idx="1"/>
          </p:nvPr>
        </p:nvSpPr>
        <p:spPr>
          <a:xfrm>
            <a:off x="32656" y="1600200"/>
            <a:ext cx="9035143" cy="5181600"/>
          </a:xfrm>
        </p:spPr>
        <p:txBody>
          <a:bodyPr>
            <a:noAutofit/>
          </a:bodyPr>
          <a:lstStyle/>
          <a:p>
            <a:pPr marL="36576" indent="0">
              <a:buNone/>
            </a:pPr>
            <a:r>
              <a:rPr lang="en-US" sz="5200" b="1" dirty="0" smtClean="0">
                <a:effectLst>
                  <a:outerShdw blurRad="38100" dist="38100" dir="2700000" algn="tl">
                    <a:srgbClr val="000000">
                      <a:alpha val="43137"/>
                    </a:srgbClr>
                  </a:outerShdw>
                </a:effectLst>
              </a:rPr>
              <a:t>…that </a:t>
            </a:r>
            <a:r>
              <a:rPr lang="en-US" sz="5200" b="1" dirty="0">
                <a:effectLst>
                  <a:outerShdw blurRad="38100" dist="38100" dir="2700000" algn="tl">
                    <a:srgbClr val="000000">
                      <a:alpha val="43137"/>
                    </a:srgbClr>
                  </a:outerShdw>
                </a:effectLst>
              </a:rPr>
              <a:t>nation will I punish, </a:t>
            </a:r>
            <a:r>
              <a:rPr lang="en-US" sz="5200" b="1" dirty="0" err="1">
                <a:effectLst>
                  <a:outerShdw blurRad="38100" dist="38100" dir="2700000" algn="tl">
                    <a:srgbClr val="000000">
                      <a:alpha val="43137"/>
                    </a:srgbClr>
                  </a:outerShdw>
                </a:effectLst>
              </a:rPr>
              <a:t>saith</a:t>
            </a:r>
            <a:r>
              <a:rPr lang="en-US" sz="5200" b="1" dirty="0">
                <a:effectLst>
                  <a:outerShdw blurRad="38100" dist="38100" dir="2700000" algn="tl">
                    <a:srgbClr val="000000">
                      <a:alpha val="43137"/>
                    </a:srgbClr>
                  </a:outerShdw>
                </a:effectLst>
              </a:rPr>
              <a:t> the LORD, with the sword, and with the famine, and with the pestilence, until I have consumed them by his hand.</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45095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Jeremiah 27:9</a:t>
            </a:r>
            <a:endParaRPr lang="en-US" sz="7200" dirty="0"/>
          </a:p>
        </p:txBody>
      </p:sp>
      <p:sp>
        <p:nvSpPr>
          <p:cNvPr id="3" name="Content Placeholder 2"/>
          <p:cNvSpPr>
            <a:spLocks noGrp="1"/>
          </p:cNvSpPr>
          <p:nvPr>
            <p:ph idx="1"/>
          </p:nvPr>
        </p:nvSpPr>
        <p:spPr>
          <a:xfrm>
            <a:off x="0" y="914400"/>
            <a:ext cx="9056914" cy="5791200"/>
          </a:xfrm>
        </p:spPr>
        <p:txBody>
          <a:bodyPr>
            <a:noAutofit/>
          </a:bodyPr>
          <a:lstStyle/>
          <a:p>
            <a:pPr marL="36576" indent="0">
              <a:buNone/>
            </a:pPr>
            <a:r>
              <a:rPr lang="en-US" sz="4800" b="1" dirty="0">
                <a:effectLst>
                  <a:outerShdw blurRad="38100" dist="38100" dir="2700000" algn="tl">
                    <a:srgbClr val="000000">
                      <a:alpha val="43137"/>
                    </a:srgbClr>
                  </a:outerShdw>
                </a:effectLst>
              </a:rPr>
              <a:t>Therefore hearken not ye to your prophets, nor to your diviners, nor to your dreamers, nor to your enchanters, nor to your sorcerers, which speak unto you, saying, Ye shall not serve the king of Babylon:</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46877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Jeremiah 27:10</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For they prophesy a lie unto you, to remove you far from your land; and that I should drive you out, and ye should perish.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633016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7467600" cy="1143000"/>
          </a:xfrm>
        </p:spPr>
        <p:txBody>
          <a:bodyPr>
            <a:noAutofit/>
          </a:bodyPr>
          <a:lstStyle/>
          <a:p>
            <a:r>
              <a:rPr lang="en-US" sz="7200" dirty="0" smtClean="0"/>
              <a:t>Jeremiah 27:11</a:t>
            </a:r>
            <a:endParaRPr lang="en-US" sz="7200" dirty="0"/>
          </a:p>
        </p:txBody>
      </p:sp>
      <p:sp>
        <p:nvSpPr>
          <p:cNvPr id="3" name="Content Placeholder 2"/>
          <p:cNvSpPr>
            <a:spLocks noGrp="1"/>
          </p:cNvSpPr>
          <p:nvPr>
            <p:ph idx="1"/>
          </p:nvPr>
        </p:nvSpPr>
        <p:spPr>
          <a:xfrm>
            <a:off x="10886" y="1143000"/>
            <a:ext cx="9035143" cy="5791200"/>
          </a:xfrm>
        </p:spPr>
        <p:txBody>
          <a:bodyPr>
            <a:normAutofit/>
          </a:bodyPr>
          <a:lstStyle/>
          <a:p>
            <a:pPr marL="36576" indent="0">
              <a:buNone/>
            </a:pPr>
            <a:r>
              <a:rPr lang="en-US" sz="5000" b="1" dirty="0">
                <a:effectLst>
                  <a:outerShdw blurRad="38100" dist="38100" dir="2700000" algn="tl">
                    <a:srgbClr val="000000">
                      <a:alpha val="43137"/>
                    </a:srgbClr>
                  </a:outerShdw>
                </a:effectLst>
              </a:rPr>
              <a:t>But the nations that bring their neck under the yoke of the king of Babylon, and serve him, those will I let remain still in their own land, </a:t>
            </a:r>
            <a:r>
              <a:rPr lang="en-US" sz="5000" b="1" dirty="0" err="1">
                <a:effectLst>
                  <a:outerShdw blurRad="38100" dist="38100" dir="2700000" algn="tl">
                    <a:srgbClr val="000000">
                      <a:alpha val="43137"/>
                    </a:srgbClr>
                  </a:outerShdw>
                </a:effectLst>
              </a:rPr>
              <a:t>saith</a:t>
            </a:r>
            <a:r>
              <a:rPr lang="en-US" sz="5000" b="1" dirty="0">
                <a:effectLst>
                  <a:outerShdw blurRad="38100" dist="38100" dir="2700000" algn="tl">
                    <a:srgbClr val="000000">
                      <a:alpha val="43137"/>
                    </a:srgbClr>
                  </a:outerShdw>
                </a:effectLst>
              </a:rPr>
              <a:t> the LORD; and they shall till it, and dwell therein.</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002877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4:34a</a:t>
            </a:r>
            <a:endParaRPr lang="en-US" sz="7200" dirty="0"/>
          </a:p>
        </p:txBody>
      </p:sp>
      <p:sp>
        <p:nvSpPr>
          <p:cNvPr id="3" name="Content Placeholder 2"/>
          <p:cNvSpPr>
            <a:spLocks noGrp="1"/>
          </p:cNvSpPr>
          <p:nvPr>
            <p:ph idx="1"/>
          </p:nvPr>
        </p:nvSpPr>
        <p:spPr>
          <a:xfrm>
            <a:off x="32656" y="1600200"/>
            <a:ext cx="9035143"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And at the end of the days I Nebuchadnezzar lifted up mine eyes unto heaven, and mine understanding returned unto me, and I blessed the most High,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0435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4:14</a:t>
            </a:r>
            <a:endParaRPr lang="en-US" sz="7200" dirty="0"/>
          </a:p>
        </p:txBody>
      </p:sp>
      <p:sp>
        <p:nvSpPr>
          <p:cNvPr id="3" name="Content Placeholder 2"/>
          <p:cNvSpPr>
            <a:spLocks noGrp="1"/>
          </p:cNvSpPr>
          <p:nvPr>
            <p:ph idx="1"/>
          </p:nvPr>
        </p:nvSpPr>
        <p:spPr>
          <a:xfrm>
            <a:off x="0" y="1219200"/>
            <a:ext cx="9067800" cy="5791200"/>
          </a:xfrm>
        </p:spPr>
        <p:txBody>
          <a:bodyPr>
            <a:normAutofit/>
          </a:bodyPr>
          <a:lstStyle/>
          <a:p>
            <a:pPr marL="36576" indent="0">
              <a:buNone/>
            </a:pPr>
            <a:r>
              <a:rPr lang="en-US" sz="5000" b="1" dirty="0">
                <a:effectLst>
                  <a:outerShdw blurRad="38100" dist="38100" dir="2700000" algn="tl">
                    <a:srgbClr val="000000">
                      <a:alpha val="43137"/>
                    </a:srgbClr>
                  </a:outerShdw>
                </a:effectLst>
              </a:rPr>
              <a:t>He cried aloud, and said thus, Hew down the tree, and cut off his branches, shake off his leaves, and scatter his fruit: let the beasts get away from under it, and the fowls from his branches:</a:t>
            </a:r>
          </a:p>
        </p:txBody>
      </p:sp>
    </p:spTree>
    <p:extLst>
      <p:ext uri="{BB962C8B-B14F-4D97-AF65-F5344CB8AC3E}">
        <p14:creationId xmlns:p14="http://schemas.microsoft.com/office/powerpoint/2010/main" val="37835073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4:34b</a:t>
            </a:r>
            <a:endParaRPr lang="en-US" sz="7200" dirty="0"/>
          </a:p>
        </p:txBody>
      </p:sp>
      <p:sp>
        <p:nvSpPr>
          <p:cNvPr id="3" name="Content Placeholder 2"/>
          <p:cNvSpPr>
            <a:spLocks noGrp="1"/>
          </p:cNvSpPr>
          <p:nvPr>
            <p:ph idx="1"/>
          </p:nvPr>
        </p:nvSpPr>
        <p:spPr>
          <a:xfrm>
            <a:off x="76200" y="1600200"/>
            <a:ext cx="8991600" cy="5181600"/>
          </a:xfrm>
        </p:spPr>
        <p:txBody>
          <a:bodyPr>
            <a:noAutofit/>
          </a:bodyPr>
          <a:lstStyle/>
          <a:p>
            <a:pPr marL="36576" indent="0">
              <a:buNone/>
            </a:pPr>
            <a:r>
              <a:rPr lang="en-US" sz="5300" b="1" dirty="0" smtClean="0">
                <a:effectLst>
                  <a:outerShdw blurRad="38100" dist="38100" dir="2700000" algn="tl">
                    <a:srgbClr val="000000">
                      <a:alpha val="43137"/>
                    </a:srgbClr>
                  </a:outerShdw>
                </a:effectLst>
              </a:rPr>
              <a:t>…and </a:t>
            </a:r>
            <a:r>
              <a:rPr lang="en-US" sz="5300" b="1" dirty="0">
                <a:effectLst>
                  <a:outerShdw blurRad="38100" dist="38100" dir="2700000" algn="tl">
                    <a:srgbClr val="000000">
                      <a:alpha val="43137"/>
                    </a:srgbClr>
                  </a:outerShdw>
                </a:effectLst>
              </a:rPr>
              <a:t>I praised and </a:t>
            </a:r>
            <a:r>
              <a:rPr lang="en-US" sz="5300" b="1" dirty="0" err="1">
                <a:effectLst>
                  <a:outerShdw blurRad="38100" dist="38100" dir="2700000" algn="tl">
                    <a:srgbClr val="000000">
                      <a:alpha val="43137"/>
                    </a:srgbClr>
                  </a:outerShdw>
                </a:effectLst>
              </a:rPr>
              <a:t>honoured</a:t>
            </a:r>
            <a:r>
              <a:rPr lang="en-US" sz="5300" b="1" dirty="0">
                <a:effectLst>
                  <a:outerShdw blurRad="38100" dist="38100" dir="2700000" algn="tl">
                    <a:srgbClr val="000000">
                      <a:alpha val="43137"/>
                    </a:srgbClr>
                  </a:outerShdw>
                </a:effectLst>
              </a:rPr>
              <a:t> him that </a:t>
            </a:r>
            <a:r>
              <a:rPr lang="en-US" sz="5300" b="1" dirty="0" err="1">
                <a:effectLst>
                  <a:outerShdw blurRad="38100" dist="38100" dir="2700000" algn="tl">
                    <a:srgbClr val="000000">
                      <a:alpha val="43137"/>
                    </a:srgbClr>
                  </a:outerShdw>
                </a:effectLst>
              </a:rPr>
              <a:t>liveth</a:t>
            </a:r>
            <a:r>
              <a:rPr lang="en-US" sz="5300" b="1" dirty="0">
                <a:effectLst>
                  <a:outerShdw blurRad="38100" dist="38100" dir="2700000" algn="tl">
                    <a:srgbClr val="000000">
                      <a:alpha val="43137"/>
                    </a:srgbClr>
                  </a:outerShdw>
                </a:effectLst>
              </a:rPr>
              <a:t> for ever, whose dominion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an everlasting dominion, and his kingdom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from generation to generation</a:t>
            </a:r>
            <a:r>
              <a:rPr lang="en-US" sz="5300" b="1" dirty="0" smtClean="0">
                <a:effectLst>
                  <a:outerShdw blurRad="38100" dist="38100" dir="2700000" algn="tl">
                    <a:srgbClr val="000000">
                      <a:alpha val="43137"/>
                    </a:srgbClr>
                  </a:outerShdw>
                </a:effectLst>
              </a:rPr>
              <a:t>:</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03972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4:35a</a:t>
            </a:r>
            <a:endParaRPr lang="en-US" sz="7200" dirty="0"/>
          </a:p>
        </p:txBody>
      </p:sp>
      <p:sp>
        <p:nvSpPr>
          <p:cNvPr id="3" name="Content Placeholder 2"/>
          <p:cNvSpPr>
            <a:spLocks noGrp="1"/>
          </p:cNvSpPr>
          <p:nvPr>
            <p:ph idx="1"/>
          </p:nvPr>
        </p:nvSpPr>
        <p:spPr>
          <a:xfrm>
            <a:off x="32656" y="1600200"/>
            <a:ext cx="9035143" cy="5181600"/>
          </a:xfrm>
        </p:spPr>
        <p:txBody>
          <a:bodyPr>
            <a:noAutofit/>
          </a:bodyPr>
          <a:lstStyle/>
          <a:p>
            <a:pPr marL="36576" indent="0">
              <a:buNone/>
            </a:pPr>
            <a:r>
              <a:rPr lang="en-US" sz="5200" b="1" dirty="0">
                <a:effectLst>
                  <a:outerShdw blurRad="38100" dist="38100" dir="2700000" algn="tl">
                    <a:srgbClr val="000000">
                      <a:alpha val="43137"/>
                    </a:srgbClr>
                  </a:outerShdw>
                </a:effectLst>
              </a:rPr>
              <a:t>And all the inhabitants of the earth </a:t>
            </a:r>
            <a:r>
              <a:rPr lang="en-US" sz="5200" b="1" i="1" dirty="0">
                <a:effectLst>
                  <a:outerShdw blurRad="38100" dist="38100" dir="2700000" algn="tl">
                    <a:srgbClr val="000000">
                      <a:alpha val="43137"/>
                    </a:srgbClr>
                  </a:outerShdw>
                </a:effectLst>
              </a:rPr>
              <a:t>are</a:t>
            </a:r>
            <a:r>
              <a:rPr lang="en-US" sz="5200" b="1" dirty="0">
                <a:effectLst>
                  <a:outerShdw blurRad="38100" dist="38100" dir="2700000" algn="tl">
                    <a:srgbClr val="000000">
                      <a:alpha val="43137"/>
                    </a:srgbClr>
                  </a:outerShdw>
                </a:effectLst>
              </a:rPr>
              <a:t> reputed as nothing: and he doeth according to his will in the army of heaven, and </a:t>
            </a:r>
            <a:r>
              <a:rPr lang="en-US" sz="5200" b="1" i="1" dirty="0">
                <a:effectLst>
                  <a:outerShdw blurRad="38100" dist="38100" dir="2700000" algn="tl">
                    <a:srgbClr val="000000">
                      <a:alpha val="43137"/>
                    </a:srgbClr>
                  </a:outerShdw>
                </a:effectLst>
              </a:rPr>
              <a:t>among</a:t>
            </a:r>
            <a:r>
              <a:rPr lang="en-US" sz="5200" b="1" dirty="0">
                <a:effectLst>
                  <a:outerShdw blurRad="38100" dist="38100" dir="2700000" algn="tl">
                    <a:srgbClr val="000000">
                      <a:alpha val="43137"/>
                    </a:srgbClr>
                  </a:outerShdw>
                </a:effectLst>
              </a:rPr>
              <a:t> the inhabitants of the earth</a:t>
            </a:r>
            <a:r>
              <a:rPr lang="en-US" sz="5200" b="1" dirty="0" smtClean="0">
                <a:effectLst>
                  <a:outerShdw blurRad="38100" dist="38100" dir="2700000" algn="tl">
                    <a:srgbClr val="000000">
                      <a:alpha val="43137"/>
                    </a:srgbClr>
                  </a:outerShdw>
                </a:effectLst>
              </a:rPr>
              <a:t>:</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929863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4:35b</a:t>
            </a:r>
            <a:endParaRPr lang="en-US" sz="7200" dirty="0"/>
          </a:p>
        </p:txBody>
      </p:sp>
      <p:sp>
        <p:nvSpPr>
          <p:cNvPr id="3" name="Content Placeholder 2"/>
          <p:cNvSpPr>
            <a:spLocks noGrp="1"/>
          </p:cNvSpPr>
          <p:nvPr>
            <p:ph idx="1"/>
          </p:nvPr>
        </p:nvSpPr>
        <p:spPr>
          <a:xfrm>
            <a:off x="32656" y="1600200"/>
            <a:ext cx="9035143"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and none can stay his hand, or say unto him, What </a:t>
            </a:r>
            <a:r>
              <a:rPr lang="en-US" sz="5400" b="1" dirty="0" err="1">
                <a:effectLst>
                  <a:outerShdw blurRad="38100" dist="38100" dir="2700000" algn="tl">
                    <a:srgbClr val="000000">
                      <a:alpha val="43137"/>
                    </a:srgbClr>
                  </a:outerShdw>
                </a:effectLst>
              </a:rPr>
              <a:t>doest</a:t>
            </a:r>
            <a:r>
              <a:rPr lang="en-US" sz="5400" b="1" dirty="0">
                <a:effectLst>
                  <a:outerShdw blurRad="38100" dist="38100" dir="2700000" algn="tl">
                    <a:srgbClr val="000000">
                      <a:alpha val="43137"/>
                    </a:srgbClr>
                  </a:outerShdw>
                </a:effectLst>
              </a:rPr>
              <a:t> thou</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36570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4:36a</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At the same time my reason returned unto me; and for the glory of my kingdom, mine </a:t>
            </a:r>
            <a:r>
              <a:rPr lang="en-US" sz="5400" b="1" dirty="0" err="1">
                <a:effectLst>
                  <a:outerShdw blurRad="38100" dist="38100" dir="2700000" algn="tl">
                    <a:srgbClr val="000000">
                      <a:alpha val="43137"/>
                    </a:srgbClr>
                  </a:outerShdw>
                </a:effectLst>
              </a:rPr>
              <a:t>honour</a:t>
            </a:r>
            <a:r>
              <a:rPr lang="en-US" sz="5400" b="1" dirty="0">
                <a:effectLst>
                  <a:outerShdw blurRad="38100" dist="38100" dir="2700000" algn="tl">
                    <a:srgbClr val="000000">
                      <a:alpha val="43137"/>
                    </a:srgbClr>
                  </a:outerShdw>
                </a:effectLst>
              </a:rPr>
              <a:t> and brightness returned unto me;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259238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4:36b</a:t>
            </a:r>
            <a:endParaRPr lang="en-US" sz="7200" dirty="0"/>
          </a:p>
        </p:txBody>
      </p:sp>
      <p:sp>
        <p:nvSpPr>
          <p:cNvPr id="3" name="Content Placeholder 2"/>
          <p:cNvSpPr>
            <a:spLocks noGrp="1"/>
          </p:cNvSpPr>
          <p:nvPr>
            <p:ph idx="1"/>
          </p:nvPr>
        </p:nvSpPr>
        <p:spPr>
          <a:xfrm>
            <a:off x="32656" y="1600200"/>
            <a:ext cx="8958943" cy="51816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…and </a:t>
            </a:r>
            <a:r>
              <a:rPr lang="en-US" sz="5400" b="1" dirty="0">
                <a:effectLst>
                  <a:outerShdw blurRad="38100" dist="38100" dir="2700000" algn="tl">
                    <a:srgbClr val="000000">
                      <a:alpha val="43137"/>
                    </a:srgbClr>
                  </a:outerShdw>
                </a:effectLst>
              </a:rPr>
              <a:t>my counsellors and my lords sought unto me; and I was established in my kingdom, and excellent majesty was added unto me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82777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4:37</a:t>
            </a:r>
            <a:endParaRPr lang="en-US" sz="7200" dirty="0"/>
          </a:p>
        </p:txBody>
      </p:sp>
      <p:sp>
        <p:nvSpPr>
          <p:cNvPr id="3" name="Content Placeholder 2"/>
          <p:cNvSpPr>
            <a:spLocks noGrp="1"/>
          </p:cNvSpPr>
          <p:nvPr>
            <p:ph idx="1"/>
          </p:nvPr>
        </p:nvSpPr>
        <p:spPr>
          <a:xfrm>
            <a:off x="0" y="1143000"/>
            <a:ext cx="9056914" cy="5410200"/>
          </a:xfrm>
        </p:spPr>
        <p:txBody>
          <a:bodyPr>
            <a:noAutofit/>
          </a:bodyPr>
          <a:lstStyle/>
          <a:p>
            <a:pPr marL="36576" indent="0">
              <a:buNone/>
            </a:pPr>
            <a:r>
              <a:rPr lang="en-US" sz="5200" b="1" dirty="0">
                <a:effectLst>
                  <a:outerShdw blurRad="38100" dist="38100" dir="2700000" algn="tl">
                    <a:srgbClr val="000000">
                      <a:alpha val="43137"/>
                    </a:srgbClr>
                  </a:outerShdw>
                </a:effectLst>
              </a:rPr>
              <a:t>Now I Nebuchadnezzar praise and extol and </a:t>
            </a:r>
            <a:r>
              <a:rPr lang="en-US" sz="5200" b="1" dirty="0" err="1">
                <a:effectLst>
                  <a:outerShdw blurRad="38100" dist="38100" dir="2700000" algn="tl">
                    <a:srgbClr val="000000">
                      <a:alpha val="43137"/>
                    </a:srgbClr>
                  </a:outerShdw>
                </a:effectLst>
              </a:rPr>
              <a:t>honour</a:t>
            </a:r>
            <a:r>
              <a:rPr lang="en-US" sz="5200" b="1" dirty="0">
                <a:effectLst>
                  <a:outerShdw blurRad="38100" dist="38100" dir="2700000" algn="tl">
                    <a:srgbClr val="000000">
                      <a:alpha val="43137"/>
                    </a:srgbClr>
                  </a:outerShdw>
                </a:effectLst>
              </a:rPr>
              <a:t> the King of heaven, all whose works </a:t>
            </a:r>
            <a:r>
              <a:rPr lang="en-US" sz="5200" b="1" i="1" dirty="0">
                <a:effectLst>
                  <a:outerShdw blurRad="38100" dist="38100" dir="2700000" algn="tl">
                    <a:srgbClr val="000000">
                      <a:alpha val="43137"/>
                    </a:srgbClr>
                  </a:outerShdw>
                </a:effectLst>
              </a:rPr>
              <a:t>are</a:t>
            </a:r>
            <a:r>
              <a:rPr lang="en-US" sz="5200" b="1" dirty="0">
                <a:effectLst>
                  <a:outerShdw blurRad="38100" dist="38100" dir="2700000" algn="tl">
                    <a:srgbClr val="000000">
                      <a:alpha val="43137"/>
                    </a:srgbClr>
                  </a:outerShdw>
                </a:effectLst>
              </a:rPr>
              <a:t> truth, and his ways judgment: and those that walk in pride he is able to abase.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203614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7113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4:15a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Nevertheless leave the stump of his roots in the earth, even with a band of iron and brass, in the tender grass of the field; </a:t>
            </a:r>
          </a:p>
        </p:txBody>
      </p:sp>
    </p:spTree>
    <p:extLst>
      <p:ext uri="{BB962C8B-B14F-4D97-AF65-F5344CB8AC3E}">
        <p14:creationId xmlns:p14="http://schemas.microsoft.com/office/powerpoint/2010/main" val="3746249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let it be wet with the dew of heaven, and </a:t>
            </a:r>
            <a:r>
              <a:rPr lang="en-US" sz="5400" b="1" i="1" dirty="0">
                <a:effectLst>
                  <a:outerShdw blurRad="38100" dist="38100" dir="2700000" algn="tl">
                    <a:srgbClr val="000000">
                      <a:alpha val="43137"/>
                    </a:srgbClr>
                  </a:outerShdw>
                </a:effectLst>
              </a:rPr>
              <a:t>let</a:t>
            </a:r>
            <a:r>
              <a:rPr lang="en-US" sz="5400" b="1" dirty="0">
                <a:effectLst>
                  <a:outerShdw blurRad="38100" dist="38100" dir="2700000" algn="tl">
                    <a:srgbClr val="000000">
                      <a:alpha val="43137"/>
                    </a:srgbClr>
                  </a:outerShdw>
                </a:effectLst>
              </a:rPr>
              <a:t> his portion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with the beasts in the grass of the earth</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90883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4:16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Let his heart be changed from man's, and let a beast's heart be given unto him; and let seven times pass over him.</a:t>
            </a:r>
          </a:p>
        </p:txBody>
      </p:sp>
    </p:spTree>
    <p:extLst>
      <p:ext uri="{BB962C8B-B14F-4D97-AF65-F5344CB8AC3E}">
        <p14:creationId xmlns:p14="http://schemas.microsoft.com/office/powerpoint/2010/main" val="3797362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264</TotalTime>
  <Words>1955</Words>
  <Application>Microsoft Office PowerPoint</Application>
  <PresentationFormat>On-screen Show (4:3)</PresentationFormat>
  <Paragraphs>129</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Default Theme</vt:lpstr>
      <vt:lpstr>Daniel 4:19-37</vt:lpstr>
      <vt:lpstr>Daniel 4:10</vt:lpstr>
      <vt:lpstr>Daniel 4:11</vt:lpstr>
      <vt:lpstr>Daniel 4:12</vt:lpstr>
      <vt:lpstr>Daniel 4:13</vt:lpstr>
      <vt:lpstr>Daniel 4:14</vt:lpstr>
      <vt:lpstr>Daniel 4:15a</vt:lpstr>
      <vt:lpstr>Daniel 4:15b</vt:lpstr>
      <vt:lpstr>Daniel 4:16</vt:lpstr>
      <vt:lpstr>Daniel 4:17a</vt:lpstr>
      <vt:lpstr>Daniel 4:17b</vt:lpstr>
      <vt:lpstr>Daniel 4:18a</vt:lpstr>
      <vt:lpstr>Daniel 4:18b</vt:lpstr>
      <vt:lpstr>PowerPoint Presentation</vt:lpstr>
      <vt:lpstr>Proverbs 16:18</vt:lpstr>
      <vt:lpstr>1 Corinthians 4:6a</vt:lpstr>
      <vt:lpstr>1 Corinthians 4:6b</vt:lpstr>
      <vt:lpstr>1 Corinthians 4:7</vt:lpstr>
      <vt:lpstr>Psalm 66:16</vt:lpstr>
      <vt:lpstr>Psalm 66:17</vt:lpstr>
      <vt:lpstr>Psalm 66:18</vt:lpstr>
      <vt:lpstr>Psalm 66:19</vt:lpstr>
      <vt:lpstr>Psalm 66:20</vt:lpstr>
      <vt:lpstr>Daniel 4:19a</vt:lpstr>
      <vt:lpstr>Daniel 4:19b</vt:lpstr>
      <vt:lpstr>Daniel 4:19c</vt:lpstr>
      <vt:lpstr>Daniel 4:20</vt:lpstr>
      <vt:lpstr>Daniel 4:21</vt:lpstr>
      <vt:lpstr>Daniel 4:22</vt:lpstr>
      <vt:lpstr>Daniel 4:23a</vt:lpstr>
      <vt:lpstr>Daniel 4:23b</vt:lpstr>
      <vt:lpstr>Daniel 4:23c</vt:lpstr>
      <vt:lpstr>Daniel 4:24</vt:lpstr>
      <vt:lpstr>Daniel 4:25a</vt:lpstr>
      <vt:lpstr>Daniel 4:25b</vt:lpstr>
      <vt:lpstr>Daniel 4:26</vt:lpstr>
      <vt:lpstr>Daniel 4:27</vt:lpstr>
      <vt:lpstr>Proverbs 16:7</vt:lpstr>
      <vt:lpstr>PowerPoint Presentation</vt:lpstr>
      <vt:lpstr>Daniel 4:28</vt:lpstr>
      <vt:lpstr>Daniel 4:29</vt:lpstr>
      <vt:lpstr>Daniel 4:30</vt:lpstr>
      <vt:lpstr>Daniel 4:31</vt:lpstr>
      <vt:lpstr>Daniel 4:32a</vt:lpstr>
      <vt:lpstr>Daniel 4:32b</vt:lpstr>
      <vt:lpstr>Daniel 4:33a</vt:lpstr>
      <vt:lpstr>Daniel 4:33b</vt:lpstr>
      <vt:lpstr>James 4:6</vt:lpstr>
      <vt:lpstr>Ecclesiastes 8:11</vt:lpstr>
      <vt:lpstr>Ecclesiastes 8:12</vt:lpstr>
      <vt:lpstr>Ecclesiastes 8:13</vt:lpstr>
      <vt:lpstr>Jeremiah 27:6</vt:lpstr>
      <vt:lpstr>Jeremiah 27:7</vt:lpstr>
      <vt:lpstr>Jeremiah 27:8a</vt:lpstr>
      <vt:lpstr>Jeremiah 27:8b</vt:lpstr>
      <vt:lpstr>Jeremiah 27:9</vt:lpstr>
      <vt:lpstr>Jeremiah 27:10</vt:lpstr>
      <vt:lpstr>Jeremiah 27:11</vt:lpstr>
      <vt:lpstr>Daniel 4:34a</vt:lpstr>
      <vt:lpstr>Daniel 4:34b</vt:lpstr>
      <vt:lpstr>Daniel 4:35a</vt:lpstr>
      <vt:lpstr>Daniel 4:35b</vt:lpstr>
      <vt:lpstr>Daniel 4:36a</vt:lpstr>
      <vt:lpstr>Daniel 4:36b</vt:lpstr>
      <vt:lpstr>Daniel 4:37</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4:19-37</dc:title>
  <dc:creator>Charlie</dc:creator>
  <cp:lastModifiedBy>Charlie</cp:lastModifiedBy>
  <cp:revision>14</cp:revision>
  <dcterms:created xsi:type="dcterms:W3CDTF">2015-02-04T18:57:36Z</dcterms:created>
  <dcterms:modified xsi:type="dcterms:W3CDTF">2015-02-04T23:22:24Z</dcterms:modified>
</cp:coreProperties>
</file>