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6" r:id="rId11"/>
    <p:sldId id="267" r:id="rId12"/>
    <p:sldId id="265" r:id="rId13"/>
    <p:sldId id="269" r:id="rId14"/>
    <p:sldId id="270" r:id="rId15"/>
    <p:sldId id="271" r:id="rId16"/>
    <p:sldId id="272" r:id="rId17"/>
    <p:sldId id="273" r:id="rId18"/>
    <p:sldId id="268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1/28/2015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1/28/2015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1/28/2015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rmAutofit/>
          </a:bodyPr>
          <a:lstStyle/>
          <a:p>
            <a:r>
              <a:rPr lang="en-US" sz="7800" dirty="0" smtClean="0"/>
              <a:t>Daniel 4:1-18</a:t>
            </a:r>
            <a:endParaRPr lang="en-US" sz="7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January 28, 2015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392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4:2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6" y="1600200"/>
            <a:ext cx="9035143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thought it good to shew the signs and wonders that the high God hath wrought toward me.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089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4:3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great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 signs! and how mighty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 wonders! his kingdom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 everlasting kingdom, and his dominion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generation to generation.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160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145:10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thy works shall praise thee, O LORD; and thy saints shall bless thee.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017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145:11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42" y="1600200"/>
            <a:ext cx="9024257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shall speak of the glory of thy kingdom, and talk of thy power;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376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145:12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make known to the sons of men his mighty acts, and the glorious majesty of his kingdom.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364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145:13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Thy kingdom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 everlasting kingdom, and thy dominion </a:t>
            </a:r>
            <a:r>
              <a:rPr lang="en-US" sz="5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endureth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throughout all generations.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435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Peter 1:10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Wherefore the rather, brethren, give diligence to make your calling and election sure: for if ye do these things, ye shall never fall: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506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Peter 1:11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0" y="1600200"/>
            <a:ext cx="9046029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so an entrance shall be ministered unto you abundantly into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everlasting kingdom of our Lord and </a:t>
            </a:r>
            <a:r>
              <a:rPr lang="en-US" sz="54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Saviour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Jesus Christ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728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Setting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952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4:4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Nebuchadnezzar was at rest in mine house, and flourishing in my palace: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176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4:1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Nebuchadnezzar the king, unto all people, nations, and languages, that dwell in all the earth; Peace be multiplied unto you.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398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4:5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0" y="1600200"/>
            <a:ext cx="9046029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saw a dream which made me afraid, and the thoughts upon my bed and the visions of my head troubled me.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528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4:6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 made I a decree to bring in all the wise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Babylon before me, that they might make known unto me the interpretation of the dream.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000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86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Daniel 4:7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067800" cy="57150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came in the magicians, the astrologers, the Chaldeans, and the soothsayers: and I told the dream before them; but they did not make known unto me the interpretation thereof.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950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Galatians 2:20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912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am crucified with Christ: nevertheless I live; yet not I, but Christ </a:t>
            </a:r>
            <a:r>
              <a:rPr lang="en-US" sz="5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liveth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me: and the life which I now live in the flesh I live by the faith of the Son of God, who loved me, and gave himself for me.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365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 But Not Least!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010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Daniel 4:8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912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at the </a:t>
            </a:r>
            <a:r>
              <a:rPr lang="en-US" sz="51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Daniel came in before me, whose name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Belteshazzar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according to the name of my god, and in whom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spirit of the holy gods: and before him I told the dream,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saying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0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Daniel 4:9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067800" cy="57912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Belteshazzar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master of the magicians, because I know that the spirit of the holy gods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thee, and no secret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troubleth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thee, tell me the visions of my dream that I have seen, and the interpretation thereof.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311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Daniel 2:47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067800" cy="57150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king answered unto Daniel, and said, Of a truth </a:t>
            </a:r>
            <a:r>
              <a:rPr lang="en-US" sz="5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that your God </a:t>
            </a:r>
            <a:r>
              <a:rPr lang="en-US" sz="5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God of gods, and a Lord of kings, and a revealer of secrets, seeing thou </a:t>
            </a:r>
            <a:r>
              <a:rPr lang="en-US" sz="5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couldest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reveal this secret.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699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Dream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921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4:10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Thus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visions of mine head in my bed; I saw, and behold a tree in the midst of the earth, and the height thereof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great.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722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4:2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6" y="1600200"/>
            <a:ext cx="9035143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thought it good to shew the signs and wonders that the high God hath wrought toward me.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918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4:11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tree grew, and was strong, and the height thereof reached unto heaven, and the sight thereof to the end of all the earth: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42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Daniel 4:12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7912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leaves thereof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fair, and the fruit thereof much, and in it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meat for all: the beasts of the field had shadow under it, and the fowls of the heaven dwelt in the boughs thereof, and all flesh was fed of it.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102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4:13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saw in the visions of my head upon my bed, and, behold, a watcher and an holy one came down from heaven;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363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Daniel 4:14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067800" cy="57912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cried aloud, and said thus, Hew down the tree, and cut off his branches, shake off his leaves, and scatter his fruit: let the beasts get away from under it, and the fowls from his branches: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349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4:15a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Nevertheless leave the stump of his roots in the earth, even with a band of iron and brass, in the tender grass of the field;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372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4:15b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let it be wet with the dew of heaven, and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 portion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the beasts in the grass of the earth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861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4:16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his heart be changed from man's, and let a beast's heart be given unto him; and let seven times pass over him.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551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Daniel 4:17a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067800" cy="57150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matter </a:t>
            </a:r>
            <a:r>
              <a:rPr lang="en-US" sz="5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the decree of the watchers, and the demand by the word of the holy ones: to the intent that the living may know that the most High </a:t>
            </a:r>
            <a:r>
              <a:rPr lang="en-US" sz="5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ruleth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kingdom of men, 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003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4:17b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giveth it to whomsoever he will, and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setteth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up over it the basest of men.</a:t>
            </a:r>
          </a:p>
        </p:txBody>
      </p:sp>
    </p:spTree>
    <p:extLst>
      <p:ext uri="{BB962C8B-B14F-4D97-AF65-F5344CB8AC3E}">
        <p14:creationId xmlns:p14="http://schemas.microsoft.com/office/powerpoint/2010/main" val="61210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4:18a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dream I king Nebuchadnezzar have seen. Now thou, O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Belteshazzar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declare the interpretation thereof,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150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4:3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great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 signs! and how mighty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 wonders! his kingdom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 everlasting kingdom, and his dominion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generation to generation.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169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4:18b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0" y="1600200"/>
            <a:ext cx="9046029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forasmuch as all the wise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my kingdom are not able to make known unto me the interpretation: but thou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able; for the spirit of the holy gods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thee</a:t>
            </a:r>
            <a:r>
              <a:rPr lang="en-US" sz="5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133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Jeremiah 5:27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0" y="1600200"/>
            <a:ext cx="9046029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 cage is full of birds, so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their houses full of deceit: therefore they are become great, and waxen rich.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51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18:2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067800" cy="5791200"/>
          </a:xfrm>
        </p:spPr>
        <p:txBody>
          <a:bodyPr>
            <a:normAutofit fontScale="92500" lnSpcReduction="10000"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cried mightily with a strong voice, saying, Babylon the great is fallen, is fallen, and is become the habitation of devils, and the hold of every foul spirit, and a cage of every unclean and hateful bird.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962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Ephesians 6:12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6" y="1143000"/>
            <a:ext cx="9035143" cy="57150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we wrestle not against flesh and blood, but against principalities, against powers, against the rulers of the darkness of this world, against spiritual wickedness in high </a:t>
            </a:r>
            <a:r>
              <a:rPr lang="en-US" sz="5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places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966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of the angels 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Who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 angels spirits, and his ministers a flame of fire.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357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" y="21770"/>
            <a:ext cx="9133114" cy="6836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366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Greeting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867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Daniel 4:1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Nebuchadnezzar the king, unto all people, nations, and languages, that dwell in all the earth; Peace be multiplied unto you.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12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Timothy 3:16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scripture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given by inspiration of God, and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profitable for doctrine, for reproof, for correction, for instruction in righteousness: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330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2 Timothy 3:17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the man of God may be perfect, thoroughly furnished unto all good works.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79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293</TotalTime>
  <Words>1198</Words>
  <Application>Microsoft Office PowerPoint</Application>
  <PresentationFormat>On-screen Show (4:3)</PresentationFormat>
  <Paragraphs>83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Default Theme</vt:lpstr>
      <vt:lpstr>Daniel 4:1-18</vt:lpstr>
      <vt:lpstr>Daniel 4:1</vt:lpstr>
      <vt:lpstr>Daniel 4:2</vt:lpstr>
      <vt:lpstr>Daniel 4:3</vt:lpstr>
      <vt:lpstr>PowerPoint Presentation</vt:lpstr>
      <vt:lpstr>PowerPoint Presentation</vt:lpstr>
      <vt:lpstr>Daniel 4:1</vt:lpstr>
      <vt:lpstr>2 Timothy 3:16</vt:lpstr>
      <vt:lpstr>2 Timothy 3:17</vt:lpstr>
      <vt:lpstr>Daniel 4:2</vt:lpstr>
      <vt:lpstr>Daniel 4:3</vt:lpstr>
      <vt:lpstr>Psalm 145:10</vt:lpstr>
      <vt:lpstr>Psalm 145:11</vt:lpstr>
      <vt:lpstr>Psalm 145:12</vt:lpstr>
      <vt:lpstr>Psalm 145:13</vt:lpstr>
      <vt:lpstr>2 Peter 1:10</vt:lpstr>
      <vt:lpstr>2 Peter 1:11</vt:lpstr>
      <vt:lpstr>PowerPoint Presentation</vt:lpstr>
      <vt:lpstr>Daniel 4:4</vt:lpstr>
      <vt:lpstr>Daniel 4:5</vt:lpstr>
      <vt:lpstr>Daniel 4:6</vt:lpstr>
      <vt:lpstr>Daniel 4:7</vt:lpstr>
      <vt:lpstr>Galatians 2:20</vt:lpstr>
      <vt:lpstr>PowerPoint Presentation</vt:lpstr>
      <vt:lpstr>Daniel 4:8</vt:lpstr>
      <vt:lpstr>Daniel 4:9</vt:lpstr>
      <vt:lpstr>Daniel 2:47</vt:lpstr>
      <vt:lpstr>PowerPoint Presentation</vt:lpstr>
      <vt:lpstr>Daniel 4:10</vt:lpstr>
      <vt:lpstr>Daniel 4:11</vt:lpstr>
      <vt:lpstr>Daniel 4:12</vt:lpstr>
      <vt:lpstr>Daniel 4:13</vt:lpstr>
      <vt:lpstr>Daniel 4:14</vt:lpstr>
      <vt:lpstr>Daniel 4:15a</vt:lpstr>
      <vt:lpstr>Daniel 4:15b</vt:lpstr>
      <vt:lpstr>Daniel 4:16</vt:lpstr>
      <vt:lpstr>Daniel 4:17a</vt:lpstr>
      <vt:lpstr>Daniel 4:17b</vt:lpstr>
      <vt:lpstr>Daniel 4:18a</vt:lpstr>
      <vt:lpstr>Daniel 4:18b</vt:lpstr>
      <vt:lpstr>Jeremiah 5:27</vt:lpstr>
      <vt:lpstr>Revelation 18:2</vt:lpstr>
      <vt:lpstr>Ephesians 6:12</vt:lpstr>
      <vt:lpstr>Hebrews 1:7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Daniel 4:</dc:title>
  <dc:creator>Charlie</dc:creator>
  <cp:lastModifiedBy>Charlie</cp:lastModifiedBy>
  <cp:revision>10</cp:revision>
  <dcterms:created xsi:type="dcterms:W3CDTF">2015-01-28T18:39:37Z</dcterms:created>
  <dcterms:modified xsi:type="dcterms:W3CDTF">2015-01-28T23:33:05Z</dcterms:modified>
</cp:coreProperties>
</file>