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82" r:id="rId18"/>
    <p:sldId id="283" r:id="rId19"/>
    <p:sldId id="284" r:id="rId20"/>
    <p:sldId id="285" r:id="rId21"/>
    <p:sldId id="286" r:id="rId22"/>
    <p:sldId id="287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26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12/10/2014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12/10/2014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337560"/>
            <a:ext cx="8991600" cy="230124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Daniel 3:1-18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44812"/>
            <a:ext cx="8991600" cy="1752600"/>
          </a:xfrm>
        </p:spPr>
        <p:txBody>
          <a:bodyPr>
            <a:noAutofit/>
          </a:bodyPr>
          <a:lstStyle/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10, 2014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Calvary Chapel of El Paso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9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3:6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whoso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down and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worshippeth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shall the same hour be cast into the midst of a burning fiery furnace.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873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3:7a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at that time, when all the people heard the sound of the cornet, flute, harp, sackbut, psaltery, and all kinds of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musick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36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3:7b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the people, the nations, and the languages, fell down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worshipped the golden image that Nebuchadnezzar the king had set up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38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25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James 1:2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brethren, count it all joy when ye fall into divers temptations;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64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James 1:3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Knowing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that the trying of your faith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patience.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638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James 1:4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let patience have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perfect work, that ye may be perfect and entire, wanting nothing.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333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3:8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Wherefore at that time certain Chaldeans came near, and accused the Jews.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36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3:9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spake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said to the king Nebuchadnezzar, O king, live for ever.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73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3:10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7912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Thou, O king, hast made a decree, that every man that shall hear the sound of the cornet, flute, harp, sackbut, psaltery, and dulcimer, and all kinds of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musick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shall fall down and worship the golden image: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9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3:1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7150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Nebuchadnezzar the king made an image of gold, whose height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threescore cubits,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breadth thereof six cubits: he set it up in the plain of Dura, in the province of Babylon.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84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3:11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whoso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down and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worshippeth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should be cast into the midst of a burning fiery furnace.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97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3:12a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certain Jews whom thou hast set over the affairs of the province of Babylon, Shadrach, Meshach, and Abednego;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664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3:12b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men, O king, have not regarded thee: they serve not thy gods, nor worship the golden image which thou hast set up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43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Exodus 20:3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 shalt have no other gods before me.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154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Exodus 20:4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7150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 shalt not make unto thee any graven image, or any likeness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any thing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heaven above, or that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earth beneath, or that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water under the earth: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06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Exodus 20:5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8674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 shalt not bow down thyself to them, nor serve them: for I the LORD thy God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jealous God, visiting the iniquity of the fathers upon the children unto the third and fourth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them that hate me;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17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Exodus 20:6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shewing mercy unto thousands of them that love me, and keep my commandments.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93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5:14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 are the light of the world. A city that is set on an hill cannot be hid.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705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5:15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Neither do men light a candle, and put it under a bushel, but on a candlestick; and it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light unto all that are in the house.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57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5:16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your light so shine before men, that they may see your good works, and glorify your Father which is in heaven.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39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3:2a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Nebuchadnezzar the king sent to gather together the princes, the governors, and the captains, the judges, the treasurers, the counsellors, the sheriffs, 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00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World is Furious at Faith in Our God!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34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3:13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Nebuchadnezzar in 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rage and fury commanded to bring Shadrach, Meshach, and Abednego. Then they brought these men before the king.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49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3:14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771" y="1066800"/>
            <a:ext cx="9067800" cy="57150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Nebuchadnezzar </a:t>
            </a:r>
            <a:r>
              <a:rPr lang="en-US" sz="5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spake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said unto them, </a:t>
            </a:r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true, O Shadrach, Meshach, and Abednego, do not ye serve my gods, nor worship the golden image which I have set up?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0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3:15a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7912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if ye be ready that at what time ye hear the sound of the cornet, flute, harp, sackbut, psaltery, and dulcimer, and all kinds of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musick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ye fall down and worship the image which I have made;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232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3:15b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if ye worship not, ye shall be cast the same hour into the midst of a burning fiery furnace; and who </a:t>
            </a:r>
            <a:r>
              <a:rPr lang="en-US" sz="5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God that shall deliver you out of my hands?</a:t>
            </a:r>
          </a:p>
        </p:txBody>
      </p:sp>
    </p:spTree>
    <p:extLst>
      <p:ext uri="{BB962C8B-B14F-4D97-AF65-F5344CB8AC3E}">
        <p14:creationId xmlns:p14="http://schemas.microsoft.com/office/powerpoint/2010/main" val="13486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3:16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Shadrach, Meshach, and Abednego, answered and said to the king, O Nebuchadnezzar, we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careful to answer thee in this matter.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094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3:17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it be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our God whom we serve is able to deliver us from the burning fiery furnace, and he will deliver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 of thine hand, O king.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058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3:18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if not, be it known unto thee, O king, that we will not serve thy gods, nor worship the golden image which thou hast set up.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71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Job 13:15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 he slay me, yet will I trust in him: but I will maintain mine own ways before him.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154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Corinthians 16:13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ye, stand fast in the faith, quit you like men, be strong.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253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3:2b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all the rulers of the provinces, to come to the dedication of the image which Nebuchadnezzar the king had set up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4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6:10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Finally, my brethren, be strong in the Lord, and in the power of his might.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795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6:11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on the whole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armour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God, that ye may be able to stand against the wiles of the devil.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5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4:10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54102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 rejoiced in the Lord greatly, that now at the last your care of me hath flourished again; wherein ye were also careful, but ye lacked opportunity.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37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4:11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that I speak in respect of want: for I have learned, in whatsoever state I am,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therewith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be content.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0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Philippians 4:12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7150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know both how to be abased, and I know how to abound: every where and in all things I am instructed both to be full and to be hungry, both to abound and to suffer need.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66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Philippians 4:13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 do all things through Christ which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strengtheneth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849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Deuteronomy 31:6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strong and of good courage, do not fear nor be afraid of them; for the LORD your God, He </a:t>
            </a:r>
            <a:r>
              <a:rPr lang="en-US" sz="5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One who goes with you. He will not leave you nor forsake you.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483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16:33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things I have spoken to you, that in Me you may have peace. In the world you will have tribulation; but be of good cheer, I have overcome the world.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78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Timothy 4:17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914400"/>
            <a:ext cx="9035143" cy="57150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Notwithstanding the Lord stood with me, and strengthened me; that by me the preaching might be fully known, and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 the Gentiles might hear: and I was delivered out of the mouth of the lion.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93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Timothy 4:18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Lord shall deliver me from every evil work, and will preserve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his heavenly kingdom: to whom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glory for ever and ever. Amen.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66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3:3a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 princes, the governors, and captains, the judges, the treasurers, the counsellors, the sheriffs, and all the rulers of the provinces,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071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80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3:3b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7150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gathered together unto the dedication of the image that Nebuchadnezzar the king had set up; and they stood before the image that Nebuchadnezzar had set up</a:t>
            </a:r>
            <a:r>
              <a:rPr lang="en-US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84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3:4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an herald cried aloud, To you it is commanded, O people, nations, and languages,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6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Daniel 3:5a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54864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what time ye hear the sound of the cornet, flute, harp, sackbut, psaltery, dulcimer, and all kinds of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musick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6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3:5b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" y="1600200"/>
            <a:ext cx="905691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 fall down and worship the golden image that Nebuchadnezzar the king hath set up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07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316</TotalTime>
  <Words>1370</Words>
  <Application>Microsoft Office PowerPoint</Application>
  <PresentationFormat>On-screen Show (4:3)</PresentationFormat>
  <Paragraphs>96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Default Theme</vt:lpstr>
      <vt:lpstr>Daniel 3:1-18</vt:lpstr>
      <vt:lpstr>Daniel 3:1</vt:lpstr>
      <vt:lpstr>Daniel 3:2a</vt:lpstr>
      <vt:lpstr>Daniel 3:2b</vt:lpstr>
      <vt:lpstr>Daniel 3:3a</vt:lpstr>
      <vt:lpstr>Daniel 3:3b</vt:lpstr>
      <vt:lpstr>Daniel 3:4</vt:lpstr>
      <vt:lpstr>Daniel 3:5a</vt:lpstr>
      <vt:lpstr>Daniel 3:5b</vt:lpstr>
      <vt:lpstr>Daniel 3:6</vt:lpstr>
      <vt:lpstr>Daniel 3:7a</vt:lpstr>
      <vt:lpstr>Daniel 3:7b</vt:lpstr>
      <vt:lpstr>PowerPoint Presentation</vt:lpstr>
      <vt:lpstr>James 1:2</vt:lpstr>
      <vt:lpstr>James 1:3</vt:lpstr>
      <vt:lpstr>James 1:4</vt:lpstr>
      <vt:lpstr>Daniel 3:8</vt:lpstr>
      <vt:lpstr>Daniel 3:9</vt:lpstr>
      <vt:lpstr>Daniel 3:10</vt:lpstr>
      <vt:lpstr>Daniel 3:11</vt:lpstr>
      <vt:lpstr>Daniel 3:12a</vt:lpstr>
      <vt:lpstr>Daniel 3:12b</vt:lpstr>
      <vt:lpstr>Exodus 20:3</vt:lpstr>
      <vt:lpstr>Exodus 20:4</vt:lpstr>
      <vt:lpstr>Exodus 20:5</vt:lpstr>
      <vt:lpstr>Exodus 20:6</vt:lpstr>
      <vt:lpstr>Matthew 5:14</vt:lpstr>
      <vt:lpstr>Matthew 5:15</vt:lpstr>
      <vt:lpstr>Matthew 5:16</vt:lpstr>
      <vt:lpstr>PowerPoint Presentation</vt:lpstr>
      <vt:lpstr>Daniel 3:13</vt:lpstr>
      <vt:lpstr>Daniel 3:14</vt:lpstr>
      <vt:lpstr>Daniel 3:15a</vt:lpstr>
      <vt:lpstr>Daniel 3:15b</vt:lpstr>
      <vt:lpstr>Daniel 3:16</vt:lpstr>
      <vt:lpstr>Daniel 3:17</vt:lpstr>
      <vt:lpstr>Daniel 3:18</vt:lpstr>
      <vt:lpstr>Job 13:15</vt:lpstr>
      <vt:lpstr>1 Corinthians 16:13</vt:lpstr>
      <vt:lpstr>Ephesians 6:10</vt:lpstr>
      <vt:lpstr>Ephesians 6:11</vt:lpstr>
      <vt:lpstr>Philippians 4:10</vt:lpstr>
      <vt:lpstr>Philippians 4:11</vt:lpstr>
      <vt:lpstr>Philippians 4:12</vt:lpstr>
      <vt:lpstr>Philippians 4:13</vt:lpstr>
      <vt:lpstr>Deuteronomy 31:6</vt:lpstr>
      <vt:lpstr>John 16:33</vt:lpstr>
      <vt:lpstr>2 Timothy 4:17</vt:lpstr>
      <vt:lpstr>2 Timothy 4:18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 3</dc:title>
  <dc:creator>Charlie</dc:creator>
  <cp:lastModifiedBy>Charlie</cp:lastModifiedBy>
  <cp:revision>14</cp:revision>
  <dcterms:created xsi:type="dcterms:W3CDTF">2014-12-10T18:39:52Z</dcterms:created>
  <dcterms:modified xsi:type="dcterms:W3CDTF">2014-12-10T23:55:56Z</dcterms:modified>
</cp:coreProperties>
</file>