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7" r:id="rId12"/>
    <p:sldId id="268" r:id="rId13"/>
    <p:sldId id="266" r:id="rId14"/>
    <p:sldId id="269" r:id="rId15"/>
    <p:sldId id="270" r:id="rId16"/>
    <p:sldId id="272" r:id="rId17"/>
    <p:sldId id="273" r:id="rId18"/>
    <p:sldId id="274" r:id="rId19"/>
    <p:sldId id="275" r:id="rId20"/>
    <p:sldId id="271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2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Daniel 2:41-49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3, 2014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18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71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2:27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8674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answered in the presence of the king, and said, The secret which the king hath demanded cannot the wise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astrologers, the magicians, the soothsayers, shew unto the king;</a:t>
            </a:r>
          </a:p>
        </p:txBody>
      </p:sp>
    </p:spTree>
    <p:extLst>
      <p:ext uri="{BB962C8B-B14F-4D97-AF65-F5344CB8AC3E}">
        <p14:creationId xmlns:p14="http://schemas.microsoft.com/office/powerpoint/2010/main" val="40650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2:28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8674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there is a God in heaven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</a:t>
            </a:r>
            <a:r>
              <a:rPr lang="en-US" sz="49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revealeth</a:t>
            </a:r>
            <a:r>
              <a:rPr lang="en-US" sz="49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secrets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maketh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known to the king Nebuchadnezzar </a:t>
            </a:r>
            <a:r>
              <a:rPr lang="en-US" sz="49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shall be in the latter days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Thy dream, and the visions of thy head upon thy bed, are these;</a:t>
            </a:r>
          </a:p>
        </p:txBody>
      </p:sp>
    </p:spTree>
    <p:extLst>
      <p:ext uri="{BB962C8B-B14F-4D97-AF65-F5344CB8AC3E}">
        <p14:creationId xmlns:p14="http://schemas.microsoft.com/office/powerpoint/2010/main" val="497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4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1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2:40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8674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fourth kingdom shall be strong as iron: forasmuch as iron </a:t>
            </a:r>
            <a:r>
              <a:rPr lang="en-US" sz="5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breaketh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pieces and </a:t>
            </a:r>
            <a:r>
              <a:rPr lang="en-US" sz="5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subdueth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 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and as iron that </a:t>
            </a:r>
            <a:r>
              <a:rPr lang="en-US" sz="5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breaketh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 these, shall it break in pieces and bruise.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27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2:41a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whereas thou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sawest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feet and toes, part of potters' clay, and part of iron, the kingdom shall be divided; </a:t>
            </a:r>
          </a:p>
        </p:txBody>
      </p:sp>
    </p:spTree>
    <p:extLst>
      <p:ext uri="{BB962C8B-B14F-4D97-AF65-F5344CB8AC3E}">
        <p14:creationId xmlns:p14="http://schemas.microsoft.com/office/powerpoint/2010/main" val="39059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2:41b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there shall be in it of the strength of the iron, forasmuch as thou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sawest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iron mixed with miry clay.</a:t>
            </a:r>
          </a:p>
        </p:txBody>
      </p:sp>
    </p:spTree>
    <p:extLst>
      <p:ext uri="{BB962C8B-B14F-4D97-AF65-F5344CB8AC3E}">
        <p14:creationId xmlns:p14="http://schemas.microsoft.com/office/powerpoint/2010/main" val="24170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toes of the feet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iron, and part of clay,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kingdom shall be partly strong, and partly broken.</a:t>
            </a:r>
          </a:p>
        </p:txBody>
      </p:sp>
    </p:spTree>
    <p:extLst>
      <p:ext uri="{BB962C8B-B14F-4D97-AF65-F5344CB8AC3E}">
        <p14:creationId xmlns:p14="http://schemas.microsoft.com/office/powerpoint/2010/main" val="9147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2:43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whereas thou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sawest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iron mixed with miry clay, they shall mingle themselves with the seed of men: but they shall not cleave one to another, even as iron is not mixed with clay.</a:t>
            </a:r>
          </a:p>
        </p:txBody>
      </p:sp>
    </p:spTree>
    <p:extLst>
      <p:ext uri="{BB962C8B-B14F-4D97-AF65-F5344CB8AC3E}">
        <p14:creationId xmlns:p14="http://schemas.microsoft.com/office/powerpoint/2010/main" val="40478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2:41a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whereas thou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sawest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feet and toes, part of potters' clay, and part of iron, the kingdom shall be divided; </a:t>
            </a:r>
          </a:p>
        </p:txBody>
      </p:sp>
    </p:spTree>
    <p:extLst>
      <p:ext uri="{BB962C8B-B14F-4D97-AF65-F5344CB8AC3E}">
        <p14:creationId xmlns:p14="http://schemas.microsoft.com/office/powerpoint/2010/main" val="36294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64:8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now, O LORD, thou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our father; we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clay, and thou our potter; and we all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work of thy hand.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8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Job 10:9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Remember, I beseech thee, that thou hast made me as the clay; and wilt thou bring me into dust again?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29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657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Isaiah 29:16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" y="914400"/>
            <a:ext cx="9067800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Surely your turning of things upside down shall be esteemed as the potter's clay: for shall the work say of him that made it, He made me not? or shall the thing framed say of him that framed it, He had no understanding?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21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18:4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vessel that he made of clay was marred in the hand of the potter: so he made it again another vessel, as seemed good to the potter to make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65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18:5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 word of the LORD came to me, saying,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80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18:6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house of Israel, cannot I do with you as this potter?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LORD. Behold, as the clay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potter's hand, so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 in mine hand, O house of Israel.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8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9:21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Hath not the potter power over the clay, of the same lump to make one vessel unto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honour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another unto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dishonour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6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2:44a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the days of these kings shall the God of heaven set up a kingdom, which shall never be destroyed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2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2:44b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kingdom shall not be left to other people,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shall break in pieces and consume all these kingdoms, and it shall stand for ever.</a:t>
            </a:r>
          </a:p>
        </p:txBody>
      </p:sp>
    </p:spTree>
    <p:extLst>
      <p:ext uri="{BB962C8B-B14F-4D97-AF65-F5344CB8AC3E}">
        <p14:creationId xmlns:p14="http://schemas.microsoft.com/office/powerpoint/2010/main" val="9237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2:45a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Forasmuch as thou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sawest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the stone was cut out of the mountain without hands, and that it brake in pieces the iron, the brass, the clay, the silver, and the gold; </a:t>
            </a:r>
          </a:p>
        </p:txBody>
      </p:sp>
    </p:spTree>
    <p:extLst>
      <p:ext uri="{BB962C8B-B14F-4D97-AF65-F5344CB8AC3E}">
        <p14:creationId xmlns:p14="http://schemas.microsoft.com/office/powerpoint/2010/main" val="39485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2:41b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there shall be in it of the strength of the iron, forasmuch as thou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sawest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iron mixed with miry clay.</a:t>
            </a:r>
          </a:p>
        </p:txBody>
      </p:sp>
    </p:spTree>
    <p:extLst>
      <p:ext uri="{BB962C8B-B14F-4D97-AF65-F5344CB8AC3E}">
        <p14:creationId xmlns:p14="http://schemas.microsoft.com/office/powerpoint/2010/main" val="6062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2:45b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God hath made known to the king what shall come to pass hereafter: and the dream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certain, and the interpretation thereof sure.</a:t>
            </a:r>
          </a:p>
        </p:txBody>
      </p:sp>
    </p:spTree>
    <p:extLst>
      <p:ext uri="{BB962C8B-B14F-4D97-AF65-F5344CB8AC3E}">
        <p14:creationId xmlns:p14="http://schemas.microsoft.com/office/powerpoint/2010/main" val="17020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118:8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better to trust in the LORD than to put confidence in man.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36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118:9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better to trust in the LORD than to put confidence in princes.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11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Peter 2:6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Wherefore also it is contained in the scripture, Behold, I lay in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Sion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chief corner stone, elect, precious: and he that believeth on him shall not be confounded.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8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Peter 2:7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7150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Unto you therefore which believe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precious: but unto them which be disobedient, the stone which the builders disallowed, the same is made the head of the corner,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8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Peter 2:8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stone of stumbling, and a rock of offence,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to them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stumble at the word, being disobedient: whereunto also they were appointed.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376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Matthew 21:42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8674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them, Did ye never read in the scriptures, The stone which the builders rejected, the same is become the head of the corner: this is the Lord's doing, and it is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marvellous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our eyes?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37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21:43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say I unto you, The kingdom of God shall be taken from you, and given to a nation bringing forth the fruits thereof.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21:44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whosoever shall fall on this stone shall be broken: but on whomsoever it shall fall, it will grind him to powder.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as many as received him, to them gave he power to become the sons of God,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them that believe on his name: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toes of the feet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iron, and part of clay,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kingdom shall be partly strong, and partly broken.</a:t>
            </a:r>
          </a:p>
        </p:txBody>
      </p:sp>
    </p:spTree>
    <p:extLst>
      <p:ext uri="{BB962C8B-B14F-4D97-AF65-F5344CB8AC3E}">
        <p14:creationId xmlns:p14="http://schemas.microsoft.com/office/powerpoint/2010/main" val="34727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were born, not of blood, nor of the will of the flesh, nor of the will of man, but of God.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7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Word was made flesh, and dwelt among us, (and we beheld his glory, the glory as of the only begotten of the Father,) full of grace and truth.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26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 king Nebuchadnezzar fell upon his face, and worshipped Daniel, and commanded that they should offer an oblation and sweet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odours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him.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71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2:47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 answered unto Daniel, and said, Of a truth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that your God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God of gods, and a Lord of kings, and a revealer of secrets, seeing thou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couldest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reveal this secret.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8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2:48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8674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 king made Daniel a great man, and gave him many great gifts, and made him ruler over the whole province of Babylon, and chief of the governors over all the wise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Babylon.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67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Daniel requested of the king, and he set Shadrach, Meshach, and Abednego, over the affairs of the province of Babylon: but Daniel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gate of the king.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92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771"/>
            <a:ext cx="9144001" cy="683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2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2:43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whereas thou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sawest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iron mixed with miry clay, they shall mingle themselves with the seed of men: but they shall not cleave one to another, even as iron is not mixed with clay.</a:t>
            </a:r>
          </a:p>
        </p:txBody>
      </p:sp>
    </p:spTree>
    <p:extLst>
      <p:ext uri="{BB962C8B-B14F-4D97-AF65-F5344CB8AC3E}">
        <p14:creationId xmlns:p14="http://schemas.microsoft.com/office/powerpoint/2010/main" val="261046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2:44a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the days of these kings shall the God of heaven set up a kingdom, which shall never be destroyed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8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2:44b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kingdom shall not be left to other people,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shall break in pieces and consume all these kingdoms, and it shall stand for ever.</a:t>
            </a:r>
          </a:p>
        </p:txBody>
      </p:sp>
    </p:spTree>
    <p:extLst>
      <p:ext uri="{BB962C8B-B14F-4D97-AF65-F5344CB8AC3E}">
        <p14:creationId xmlns:p14="http://schemas.microsoft.com/office/powerpoint/2010/main" val="32168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2:45a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Forasmuch as thou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sawest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the stone was cut out of the mountain without hands, and that it brake in pieces the iron, the brass, the clay, the silver, and the gold; </a:t>
            </a:r>
          </a:p>
        </p:txBody>
      </p:sp>
    </p:spTree>
    <p:extLst>
      <p:ext uri="{BB962C8B-B14F-4D97-AF65-F5344CB8AC3E}">
        <p14:creationId xmlns:p14="http://schemas.microsoft.com/office/powerpoint/2010/main" val="34032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2:45b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God hath made known to the king what shall come to pass hereafter: and the dream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certain, and the interpretation thereof sure.</a:t>
            </a:r>
          </a:p>
        </p:txBody>
      </p:sp>
    </p:spTree>
    <p:extLst>
      <p:ext uri="{BB962C8B-B14F-4D97-AF65-F5344CB8AC3E}">
        <p14:creationId xmlns:p14="http://schemas.microsoft.com/office/powerpoint/2010/main" val="31622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214</TotalTime>
  <Words>1362</Words>
  <Application>Microsoft Office PowerPoint</Application>
  <PresentationFormat>On-screen Show (4:3)</PresentationFormat>
  <Paragraphs>85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Theme</vt:lpstr>
      <vt:lpstr>Daniel 2:41-49</vt:lpstr>
      <vt:lpstr>Daniel 2:41a</vt:lpstr>
      <vt:lpstr>Daniel 2:41b</vt:lpstr>
      <vt:lpstr>Daniel 2:42</vt:lpstr>
      <vt:lpstr>Daniel 2:43</vt:lpstr>
      <vt:lpstr>Daniel 2:44a</vt:lpstr>
      <vt:lpstr>Daniel 2:44b</vt:lpstr>
      <vt:lpstr>Daniel 2:45a</vt:lpstr>
      <vt:lpstr>Daniel 2:45b</vt:lpstr>
      <vt:lpstr>PowerPoint Presentation</vt:lpstr>
      <vt:lpstr>Daniel 2:27</vt:lpstr>
      <vt:lpstr>Daniel 2:28</vt:lpstr>
      <vt:lpstr>PowerPoint Presentation</vt:lpstr>
      <vt:lpstr>PowerPoint Presentation</vt:lpstr>
      <vt:lpstr>Daniel 2:40</vt:lpstr>
      <vt:lpstr>Daniel 2:41a</vt:lpstr>
      <vt:lpstr>Daniel 2:41b</vt:lpstr>
      <vt:lpstr>Daniel 2:42</vt:lpstr>
      <vt:lpstr>Daniel 2:43</vt:lpstr>
      <vt:lpstr>Isaiah 64:8</vt:lpstr>
      <vt:lpstr>Job 10:9</vt:lpstr>
      <vt:lpstr>Isaiah 29:16</vt:lpstr>
      <vt:lpstr>Jeremiah 18:4</vt:lpstr>
      <vt:lpstr>Jeremiah 18:5</vt:lpstr>
      <vt:lpstr>Jeremiah 18:6</vt:lpstr>
      <vt:lpstr>Romans 9:21</vt:lpstr>
      <vt:lpstr>Daniel 2:44a</vt:lpstr>
      <vt:lpstr>Daniel 2:44b</vt:lpstr>
      <vt:lpstr>Daniel 2:45a</vt:lpstr>
      <vt:lpstr>Daniel 2:45b</vt:lpstr>
      <vt:lpstr>Psalm 118:8</vt:lpstr>
      <vt:lpstr>Psalm 118:9</vt:lpstr>
      <vt:lpstr>1 Peter 2:6</vt:lpstr>
      <vt:lpstr>1 Peter 2:7</vt:lpstr>
      <vt:lpstr>1 Peter 2:8</vt:lpstr>
      <vt:lpstr>Matthew 21:42</vt:lpstr>
      <vt:lpstr>Matthew 21:43</vt:lpstr>
      <vt:lpstr>Matthew 21:44</vt:lpstr>
      <vt:lpstr>John 1:12</vt:lpstr>
      <vt:lpstr>John 1:13</vt:lpstr>
      <vt:lpstr>John 1:14</vt:lpstr>
      <vt:lpstr>Daniel 2:46</vt:lpstr>
      <vt:lpstr>Daniel 2:47</vt:lpstr>
      <vt:lpstr>Daniel 2:48</vt:lpstr>
      <vt:lpstr>Daniel 2:49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2:41-49</dc:title>
  <dc:creator>Charlie</dc:creator>
  <cp:lastModifiedBy>Charlie</cp:lastModifiedBy>
  <cp:revision>11</cp:revision>
  <dcterms:created xsi:type="dcterms:W3CDTF">2014-12-03T20:38:47Z</dcterms:created>
  <dcterms:modified xsi:type="dcterms:W3CDTF">2014-12-04T00:12:59Z</dcterms:modified>
</cp:coreProperties>
</file>