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67"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3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11/19/2014</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11/19/2014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11/19/2014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11/19/2014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11/19/2014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11/19/2014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11/19/2014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11/19/2014</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11/19/2014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11/19/2014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11/19/2014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11/19/2014</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71" y="4114800"/>
            <a:ext cx="8991600" cy="2301240"/>
          </a:xfrm>
        </p:spPr>
        <p:txBody>
          <a:bodyPr>
            <a:normAutofit/>
          </a:bodyPr>
          <a:lstStyle/>
          <a:p>
            <a:r>
              <a:rPr lang="en-US" sz="8000" b="1" dirty="0" smtClean="0"/>
              <a:t>Daniel 2:1-23</a:t>
            </a:r>
            <a:endParaRPr lang="en-US" sz="8000" b="1" dirty="0"/>
          </a:p>
        </p:txBody>
      </p:sp>
      <p:sp>
        <p:nvSpPr>
          <p:cNvPr id="3" name="Subtitle 2"/>
          <p:cNvSpPr>
            <a:spLocks noGrp="1"/>
          </p:cNvSpPr>
          <p:nvPr>
            <p:ph type="subTitle" idx="1"/>
          </p:nvPr>
        </p:nvSpPr>
        <p:spPr>
          <a:xfrm>
            <a:off x="76200" y="2057400"/>
            <a:ext cx="8922434" cy="1752600"/>
          </a:xfrm>
        </p:spPr>
        <p:txBody>
          <a:bodyPr>
            <a:noAutofit/>
          </a:bodyPr>
          <a:lstStyle/>
          <a:p>
            <a:r>
              <a:rPr lang="en-US" sz="5600" b="1" dirty="0" smtClean="0">
                <a:effectLst>
                  <a:outerShdw blurRad="38100" dist="38100" dir="2700000" algn="tl">
                    <a:srgbClr val="000000">
                      <a:alpha val="43137"/>
                    </a:srgbClr>
                  </a:outerShdw>
                </a:effectLst>
              </a:rPr>
              <a:t>November 19, 2014</a:t>
            </a:r>
          </a:p>
          <a:p>
            <a:r>
              <a:rPr lang="en-US" sz="5600" b="1" dirty="0" smtClean="0">
                <a:effectLst>
                  <a:outerShdw blurRad="38100" dist="38100" dir="2700000" algn="tl">
                    <a:srgbClr val="000000">
                      <a:alpha val="43137"/>
                    </a:srgbClr>
                  </a:outerShdw>
                </a:effectLst>
              </a:rPr>
              <a:t>Calvary Chapel of El Paso</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286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Colossians 2:9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in him </a:t>
            </a:r>
            <a:r>
              <a:rPr lang="en-US" sz="5400" b="1" dirty="0" err="1">
                <a:effectLst>
                  <a:outerShdw blurRad="38100" dist="38100" dir="2700000" algn="tl">
                    <a:srgbClr val="000000">
                      <a:alpha val="43137"/>
                    </a:srgbClr>
                  </a:outerShdw>
                </a:effectLst>
              </a:rPr>
              <a:t>dwelleth</a:t>
            </a:r>
            <a:r>
              <a:rPr lang="en-US" sz="5400" b="1" dirty="0">
                <a:effectLst>
                  <a:outerShdw blurRad="38100" dist="38100" dir="2700000" algn="tl">
                    <a:srgbClr val="000000">
                      <a:alpha val="43137"/>
                    </a:srgbClr>
                  </a:outerShdw>
                </a:effectLst>
              </a:rPr>
              <a:t> all the </a:t>
            </a:r>
            <a:r>
              <a:rPr lang="en-US" sz="5400" b="1" dirty="0" err="1">
                <a:effectLst>
                  <a:outerShdw blurRad="38100" dist="38100" dir="2700000" algn="tl">
                    <a:srgbClr val="000000">
                      <a:alpha val="43137"/>
                    </a:srgbClr>
                  </a:outerShdw>
                </a:effectLst>
              </a:rPr>
              <a:t>fulness</a:t>
            </a:r>
            <a:r>
              <a:rPr lang="en-US" sz="5400" b="1" dirty="0">
                <a:effectLst>
                  <a:outerShdw blurRad="38100" dist="38100" dir="2700000" algn="tl">
                    <a:srgbClr val="000000">
                      <a:alpha val="43137"/>
                    </a:srgbClr>
                  </a:outerShdw>
                </a:effectLst>
              </a:rPr>
              <a:t> of the Godhead bodily.</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2065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smtClean="0"/>
              <a:t>Colossians 2:10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smtClean="0">
                <a:effectLst>
                  <a:outerShdw blurRad="38100" dist="38100" dir="2700000" algn="tl">
                    <a:srgbClr val="000000">
                      <a:alpha val="43137"/>
                    </a:srgbClr>
                  </a:outerShdw>
                </a:effectLst>
              </a:rPr>
              <a:t>And ye are complete in him, which is the head of all principality and power: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1700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Then </a:t>
            </a:r>
            <a:r>
              <a:rPr lang="en-US" sz="5400" b="1" dirty="0" err="1">
                <a:effectLst>
                  <a:outerShdw blurRad="38100" dist="38100" dir="2700000" algn="tl">
                    <a:srgbClr val="000000">
                      <a:alpha val="43137"/>
                    </a:srgbClr>
                  </a:outerShdw>
                </a:effectLst>
              </a:rPr>
              <a:t>spake</a:t>
            </a:r>
            <a:r>
              <a:rPr lang="en-US" sz="5400" b="1" dirty="0">
                <a:effectLst>
                  <a:outerShdw blurRad="38100" dist="38100" dir="2700000" algn="tl">
                    <a:srgbClr val="000000">
                      <a:alpha val="43137"/>
                    </a:srgbClr>
                  </a:outerShdw>
                </a:effectLst>
              </a:rPr>
              <a:t> the Chaldeans to the king in </a:t>
            </a:r>
            <a:r>
              <a:rPr lang="en-US" sz="5400" b="1" dirty="0" err="1">
                <a:effectLst>
                  <a:outerShdw blurRad="38100" dist="38100" dir="2700000" algn="tl">
                    <a:srgbClr val="000000">
                      <a:alpha val="43137"/>
                    </a:srgbClr>
                  </a:outerShdw>
                </a:effectLst>
              </a:rPr>
              <a:t>Syriack</a:t>
            </a:r>
            <a:r>
              <a:rPr lang="en-US" sz="5400" b="1" dirty="0">
                <a:effectLst>
                  <a:outerShdw blurRad="38100" dist="38100" dir="2700000" algn="tl">
                    <a:srgbClr val="000000">
                      <a:alpha val="43137"/>
                    </a:srgbClr>
                  </a:outerShdw>
                </a:effectLst>
              </a:rPr>
              <a:t>, O king, live for ever: tell thy servants the dream, and we will shew the interpretation.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6256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Daniel 2:5</a:t>
            </a:r>
            <a:endParaRPr lang="en-US" sz="7200" dirty="0"/>
          </a:p>
        </p:txBody>
      </p:sp>
      <p:sp>
        <p:nvSpPr>
          <p:cNvPr id="3" name="Content Placeholder 2"/>
          <p:cNvSpPr>
            <a:spLocks noGrp="1"/>
          </p:cNvSpPr>
          <p:nvPr>
            <p:ph idx="1"/>
          </p:nvPr>
        </p:nvSpPr>
        <p:spPr>
          <a:xfrm>
            <a:off x="0" y="914400"/>
            <a:ext cx="9067800" cy="5791200"/>
          </a:xfrm>
        </p:spPr>
        <p:txBody>
          <a:bodyPr>
            <a:noAutofit/>
          </a:bodyPr>
          <a:lstStyle/>
          <a:p>
            <a:pPr marL="36576" indent="0">
              <a:buNone/>
            </a:pPr>
            <a:r>
              <a:rPr lang="en-US" sz="4800" b="1" dirty="0">
                <a:effectLst>
                  <a:outerShdw blurRad="38100" dist="38100" dir="2700000" algn="tl">
                    <a:srgbClr val="000000">
                      <a:alpha val="43137"/>
                    </a:srgbClr>
                  </a:outerShdw>
                </a:effectLst>
              </a:rPr>
              <a:t>The king answered and said to the Chaldeans, The thing is gone from me: if ye will not make known unto me the dream, with the interpretation thereof, ye shall be cut in pieces, and your houses shall be made a dunghill.</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029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Daniel 2:6</a:t>
            </a:r>
            <a:endParaRPr lang="en-US" sz="7200" dirty="0"/>
          </a:p>
        </p:txBody>
      </p:sp>
      <p:sp>
        <p:nvSpPr>
          <p:cNvPr id="3" name="Content Placeholder 2"/>
          <p:cNvSpPr>
            <a:spLocks noGrp="1"/>
          </p:cNvSpPr>
          <p:nvPr>
            <p:ph idx="1"/>
          </p:nvPr>
        </p:nvSpPr>
        <p:spPr>
          <a:xfrm>
            <a:off x="0" y="990600"/>
            <a:ext cx="9067800" cy="5867400"/>
          </a:xfrm>
        </p:spPr>
        <p:txBody>
          <a:bodyPr>
            <a:normAutofit/>
          </a:bodyPr>
          <a:lstStyle/>
          <a:p>
            <a:pPr marL="36576" indent="0">
              <a:buNone/>
            </a:pPr>
            <a:r>
              <a:rPr lang="en-US" sz="5400" b="1" dirty="0">
                <a:effectLst>
                  <a:outerShdw blurRad="38100" dist="38100" dir="2700000" algn="tl">
                    <a:srgbClr val="000000">
                      <a:alpha val="43137"/>
                    </a:srgbClr>
                  </a:outerShdw>
                </a:effectLst>
              </a:rPr>
              <a:t>But if ye shew the dream, and the interpretation thereof, ye shall receive of me gifts and rewards and great </a:t>
            </a:r>
            <a:r>
              <a:rPr lang="en-US" sz="5400" b="1" dirty="0" err="1">
                <a:effectLst>
                  <a:outerShdw blurRad="38100" dist="38100" dir="2700000" algn="tl">
                    <a:srgbClr val="000000">
                      <a:alpha val="43137"/>
                    </a:srgbClr>
                  </a:outerShdw>
                </a:effectLst>
              </a:rPr>
              <a:t>honour</a:t>
            </a:r>
            <a:r>
              <a:rPr lang="en-US" sz="5400" b="1" dirty="0">
                <a:effectLst>
                  <a:outerShdw blurRad="38100" dist="38100" dir="2700000" algn="tl">
                    <a:srgbClr val="000000">
                      <a:alpha val="43137"/>
                    </a:srgbClr>
                  </a:outerShdw>
                </a:effectLst>
              </a:rPr>
              <a:t>: therefore shew me the dream, and the interpretation thereof.</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335684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2:7</a:t>
            </a:r>
            <a:endParaRPr lang="en-US" sz="7200" dirty="0"/>
          </a:p>
        </p:txBody>
      </p:sp>
      <p:sp>
        <p:nvSpPr>
          <p:cNvPr id="3" name="Content Placeholder 2"/>
          <p:cNvSpPr>
            <a:spLocks noGrp="1"/>
          </p:cNvSpPr>
          <p:nvPr>
            <p:ph idx="1"/>
          </p:nvPr>
        </p:nvSpPr>
        <p:spPr>
          <a:xfrm>
            <a:off x="10886" y="1600200"/>
            <a:ext cx="905691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They answered again and said, Let the king tell his servants the dream, and we will shew the interpretation of it.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35668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 king answered and said, I know of certainty that ye would gain the time, because ye see the thing is gone from me.</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5925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Daniel 2:9a</a:t>
            </a:r>
            <a:endParaRPr lang="en-US" sz="7200" dirty="0"/>
          </a:p>
        </p:txBody>
      </p:sp>
      <p:sp>
        <p:nvSpPr>
          <p:cNvPr id="3" name="Content Placeholder 2"/>
          <p:cNvSpPr>
            <a:spLocks noGrp="1"/>
          </p:cNvSpPr>
          <p:nvPr>
            <p:ph idx="1"/>
          </p:nvPr>
        </p:nvSpPr>
        <p:spPr>
          <a:xfrm>
            <a:off x="0" y="1066800"/>
            <a:ext cx="9067800" cy="5791200"/>
          </a:xfrm>
        </p:spPr>
        <p:txBody>
          <a:bodyPr>
            <a:noAutofit/>
          </a:bodyPr>
          <a:lstStyle/>
          <a:p>
            <a:pPr marL="36576" indent="0">
              <a:buNone/>
            </a:pPr>
            <a:r>
              <a:rPr lang="en-US" sz="5400" b="1" dirty="0">
                <a:effectLst>
                  <a:outerShdw blurRad="38100" dist="38100" dir="2700000" algn="tl">
                    <a:srgbClr val="000000">
                      <a:alpha val="43137"/>
                    </a:srgbClr>
                  </a:outerShdw>
                </a:effectLst>
              </a:rPr>
              <a:t>But if ye will not make known unto me the dream, </a:t>
            </a:r>
            <a:r>
              <a:rPr lang="en-US" sz="5400" b="1" i="1" dirty="0">
                <a:effectLst>
                  <a:outerShdw blurRad="38100" dist="38100" dir="2700000" algn="tl">
                    <a:srgbClr val="000000">
                      <a:alpha val="43137"/>
                    </a:srgbClr>
                  </a:outerShdw>
                </a:effectLst>
              </a:rPr>
              <a:t>there is but</a:t>
            </a:r>
            <a:r>
              <a:rPr lang="en-US" sz="5400" b="1" dirty="0">
                <a:effectLst>
                  <a:outerShdw blurRad="38100" dist="38100" dir="2700000" algn="tl">
                    <a:srgbClr val="000000">
                      <a:alpha val="43137"/>
                    </a:srgbClr>
                  </a:outerShdw>
                </a:effectLst>
              </a:rPr>
              <a:t> one decree for you: for ye have prepared lying and corrupt words to speak before me, till the time be </a:t>
            </a:r>
            <a:r>
              <a:rPr lang="en-US" sz="5400" b="1" dirty="0" smtClean="0">
                <a:effectLst>
                  <a:outerShdw blurRad="38100" dist="38100" dir="2700000" algn="tl">
                    <a:srgbClr val="000000">
                      <a:alpha val="43137"/>
                    </a:srgbClr>
                  </a:outerShdw>
                </a:effectLst>
              </a:rPr>
              <a:t>changed: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3643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2:9b</a:t>
            </a:r>
            <a:endParaRPr lang="en-US" sz="7200" dirty="0"/>
          </a:p>
        </p:txBody>
      </p:sp>
      <p:sp>
        <p:nvSpPr>
          <p:cNvPr id="3" name="Content Placeholder 2"/>
          <p:cNvSpPr>
            <a:spLocks noGrp="1"/>
          </p:cNvSpPr>
          <p:nvPr>
            <p:ph idx="1"/>
          </p:nvPr>
        </p:nvSpPr>
        <p:spPr>
          <a:xfrm>
            <a:off x="10886" y="1600200"/>
            <a:ext cx="9056914" cy="5257800"/>
          </a:xfrm>
        </p:spPr>
        <p:txBody>
          <a:bodyPr>
            <a:normAutofit/>
          </a:bodyPr>
          <a:lstStyle/>
          <a:p>
            <a:pPr marL="36576" indent="0">
              <a:buNone/>
            </a:pPr>
            <a:r>
              <a:rPr lang="en-US" sz="5400" b="1" dirty="0" smtClean="0">
                <a:effectLst>
                  <a:outerShdw blurRad="38100" dist="38100" dir="2700000" algn="tl">
                    <a:srgbClr val="000000">
                      <a:alpha val="43137"/>
                    </a:srgbClr>
                  </a:outerShdw>
                </a:effectLst>
              </a:rPr>
              <a:t>…therefore </a:t>
            </a:r>
            <a:r>
              <a:rPr lang="en-US" sz="5400" b="1" dirty="0">
                <a:effectLst>
                  <a:outerShdw blurRad="38100" dist="38100" dir="2700000" algn="tl">
                    <a:srgbClr val="000000">
                      <a:alpha val="43137"/>
                    </a:srgbClr>
                  </a:outerShdw>
                </a:effectLst>
              </a:rPr>
              <a:t>tell me the dream, and I shall know that ye can shew me the interpretation thereof</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9457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Ezekiel 21:21</a:t>
            </a:r>
            <a:endParaRPr lang="en-US" sz="7200" dirty="0"/>
          </a:p>
        </p:txBody>
      </p:sp>
      <p:sp>
        <p:nvSpPr>
          <p:cNvPr id="3" name="Content Placeholder 2"/>
          <p:cNvSpPr>
            <a:spLocks noGrp="1"/>
          </p:cNvSpPr>
          <p:nvPr>
            <p:ph idx="1"/>
          </p:nvPr>
        </p:nvSpPr>
        <p:spPr>
          <a:xfrm>
            <a:off x="0" y="990600"/>
            <a:ext cx="9067800" cy="5867400"/>
          </a:xfrm>
        </p:spPr>
        <p:txBody>
          <a:bodyPr>
            <a:normAutofit/>
          </a:bodyPr>
          <a:lstStyle/>
          <a:p>
            <a:pPr marL="36576" indent="0">
              <a:buNone/>
            </a:pPr>
            <a:r>
              <a:rPr lang="en-US" sz="5400" b="1" dirty="0">
                <a:effectLst>
                  <a:outerShdw blurRad="38100" dist="38100" dir="2700000" algn="tl">
                    <a:srgbClr val="000000">
                      <a:alpha val="43137"/>
                    </a:srgbClr>
                  </a:outerShdw>
                </a:effectLst>
              </a:rPr>
              <a:t>For the king of Babylon stood at the parting of the way, at the head of the two ways, to use divination: he made </a:t>
            </a:r>
            <a:r>
              <a:rPr lang="en-US" sz="5400" b="1" i="1" dirty="0">
                <a:effectLst>
                  <a:outerShdw blurRad="38100" dist="38100" dir="2700000" algn="tl">
                    <a:srgbClr val="000000">
                      <a:alpha val="43137"/>
                    </a:srgbClr>
                  </a:outerShdw>
                </a:effectLst>
              </a:rPr>
              <a:t>his</a:t>
            </a:r>
            <a:r>
              <a:rPr lang="en-US" sz="5400" b="1" dirty="0">
                <a:effectLst>
                  <a:outerShdw blurRad="38100" dist="38100" dir="2700000" algn="tl">
                    <a:srgbClr val="000000">
                      <a:alpha val="43137"/>
                    </a:srgbClr>
                  </a:outerShdw>
                </a:effectLst>
              </a:rPr>
              <a:t> arrows bright, he consulted with images, he looked in the liver.</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1413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2:1</a:t>
            </a:r>
            <a:endParaRPr lang="en-US" sz="7200" dirty="0"/>
          </a:p>
        </p:txBody>
      </p:sp>
      <p:sp>
        <p:nvSpPr>
          <p:cNvPr id="3" name="Content Placeholder 2"/>
          <p:cNvSpPr>
            <a:spLocks noGrp="1"/>
          </p:cNvSpPr>
          <p:nvPr>
            <p:ph idx="1"/>
          </p:nvPr>
        </p:nvSpPr>
        <p:spPr>
          <a:xfrm>
            <a:off x="97971" y="1295400"/>
            <a:ext cx="8991600" cy="5334000"/>
          </a:xfrm>
        </p:spPr>
        <p:txBody>
          <a:bodyPr>
            <a:noAutofit/>
          </a:bodyPr>
          <a:lstStyle/>
          <a:p>
            <a:pPr marL="0" indent="0">
              <a:buNone/>
            </a:pPr>
            <a:r>
              <a:rPr lang="en-US" sz="5100" b="1" dirty="0">
                <a:effectLst>
                  <a:outerShdw blurRad="38100" dist="38100" dir="2700000" algn="tl">
                    <a:srgbClr val="000000">
                      <a:alpha val="43137"/>
                    </a:srgbClr>
                  </a:outerShdw>
                </a:effectLst>
              </a:rPr>
              <a:t>And in the second year of the reign of Nebuchadnezzar </a:t>
            </a:r>
            <a:r>
              <a:rPr lang="en-US" sz="5100" b="1" dirty="0" err="1">
                <a:effectLst>
                  <a:outerShdw blurRad="38100" dist="38100" dir="2700000" algn="tl">
                    <a:srgbClr val="000000">
                      <a:alpha val="43137"/>
                    </a:srgbClr>
                  </a:outerShdw>
                </a:effectLst>
              </a:rPr>
              <a:t>Nebuchadnezzar</a:t>
            </a:r>
            <a:r>
              <a:rPr lang="en-US" sz="5100" b="1" dirty="0">
                <a:effectLst>
                  <a:outerShdw blurRad="38100" dist="38100" dir="2700000" algn="tl">
                    <a:srgbClr val="000000">
                      <a:alpha val="43137"/>
                    </a:srgbClr>
                  </a:outerShdw>
                </a:effectLst>
              </a:rPr>
              <a:t> dreamed dreams, wherewith his spirit was troubled, and his sleep brake from him.</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95946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2:10a</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 Chaldeans answered before the king, and said, There is not a man upon the earth that can shew the king's matter</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0624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2:10b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smtClean="0">
                <a:effectLst>
                  <a:outerShdw blurRad="38100" dist="38100" dir="2700000" algn="tl">
                    <a:srgbClr val="000000">
                      <a:alpha val="43137"/>
                    </a:srgbClr>
                  </a:outerShdw>
                </a:effectLst>
              </a:rPr>
              <a:t>…therefore </a:t>
            </a:r>
            <a:r>
              <a:rPr lang="en-US" sz="5400" b="1" i="1" dirty="0">
                <a:effectLst>
                  <a:outerShdw blurRad="38100" dist="38100" dir="2700000" algn="tl">
                    <a:srgbClr val="000000">
                      <a:alpha val="43137"/>
                    </a:srgbClr>
                  </a:outerShdw>
                </a:effectLst>
              </a:rPr>
              <a:t>there is</a:t>
            </a:r>
            <a:r>
              <a:rPr lang="en-US" sz="5400" b="1" dirty="0">
                <a:effectLst>
                  <a:outerShdw blurRad="38100" dist="38100" dir="2700000" algn="tl">
                    <a:srgbClr val="000000">
                      <a:alpha val="43137"/>
                    </a:srgbClr>
                  </a:outerShdw>
                </a:effectLst>
              </a:rPr>
              <a:t> no king, lord, nor ruler, </a:t>
            </a:r>
            <a:r>
              <a:rPr lang="en-US" sz="5400" b="1" i="1" dirty="0">
                <a:effectLst>
                  <a:outerShdw blurRad="38100" dist="38100" dir="2700000" algn="tl">
                    <a:srgbClr val="000000">
                      <a:alpha val="43137"/>
                    </a:srgbClr>
                  </a:outerShdw>
                </a:effectLst>
              </a:rPr>
              <a:t>that</a:t>
            </a:r>
            <a:r>
              <a:rPr lang="en-US" sz="5400" b="1" dirty="0">
                <a:effectLst>
                  <a:outerShdw blurRad="38100" dist="38100" dir="2700000" algn="tl">
                    <a:srgbClr val="000000">
                      <a:alpha val="43137"/>
                    </a:srgbClr>
                  </a:outerShdw>
                </a:effectLst>
              </a:rPr>
              <a:t> asked such things at any magician, or astrologer, or Chaldean</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52315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2:11</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300" b="1" dirty="0">
                <a:effectLst>
                  <a:outerShdw blurRad="38100" dist="38100" dir="2700000" algn="tl">
                    <a:srgbClr val="000000">
                      <a:alpha val="43137"/>
                    </a:srgbClr>
                  </a:outerShdw>
                </a:effectLst>
              </a:rPr>
              <a:t>And </a:t>
            </a:r>
            <a:r>
              <a:rPr lang="en-US" sz="5300" b="1" i="1" dirty="0">
                <a:effectLst>
                  <a:outerShdw blurRad="38100" dist="38100" dir="2700000" algn="tl">
                    <a:srgbClr val="000000">
                      <a:alpha val="43137"/>
                    </a:srgbClr>
                  </a:outerShdw>
                </a:effectLst>
              </a:rPr>
              <a:t>it is</a:t>
            </a:r>
            <a:r>
              <a:rPr lang="en-US" sz="5300" b="1" dirty="0">
                <a:effectLst>
                  <a:outerShdw blurRad="38100" dist="38100" dir="2700000" algn="tl">
                    <a:srgbClr val="000000">
                      <a:alpha val="43137"/>
                    </a:srgbClr>
                  </a:outerShdw>
                </a:effectLst>
              </a:rPr>
              <a:t> a rare thing that the king </a:t>
            </a:r>
            <a:r>
              <a:rPr lang="en-US" sz="5300" b="1" dirty="0" err="1">
                <a:effectLst>
                  <a:outerShdw blurRad="38100" dist="38100" dir="2700000" algn="tl">
                    <a:srgbClr val="000000">
                      <a:alpha val="43137"/>
                    </a:srgbClr>
                  </a:outerShdw>
                </a:effectLst>
              </a:rPr>
              <a:t>requireth</a:t>
            </a:r>
            <a:r>
              <a:rPr lang="en-US" sz="5300" b="1" dirty="0">
                <a:effectLst>
                  <a:outerShdw blurRad="38100" dist="38100" dir="2700000" algn="tl">
                    <a:srgbClr val="000000">
                      <a:alpha val="43137"/>
                    </a:srgbClr>
                  </a:outerShdw>
                </a:effectLst>
              </a:rPr>
              <a:t>, and there is none other that can shew it before the king, except the gods, whose dwelling is not with flesh.</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1870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2:12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this cause the king was angry and very furious, and commanded to destroy all the wise </a:t>
            </a:r>
            <a:r>
              <a:rPr lang="en-US" sz="5400" b="1" i="1" dirty="0">
                <a:effectLst>
                  <a:outerShdw blurRad="38100" dist="38100" dir="2700000" algn="tl">
                    <a:srgbClr val="000000">
                      <a:alpha val="43137"/>
                    </a:srgbClr>
                  </a:outerShdw>
                </a:effectLst>
              </a:rPr>
              <a:t>men</a:t>
            </a:r>
            <a:r>
              <a:rPr lang="en-US" sz="5400" b="1" dirty="0">
                <a:effectLst>
                  <a:outerShdw blurRad="38100" dist="38100" dir="2700000" algn="tl">
                    <a:srgbClr val="000000">
                      <a:alpha val="43137"/>
                    </a:srgbClr>
                  </a:outerShdw>
                </a:effectLst>
              </a:rPr>
              <a:t> of Babylon.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1258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2:13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 decree went forth that the wise </a:t>
            </a:r>
            <a:r>
              <a:rPr lang="en-US" sz="5400" b="1" i="1" dirty="0">
                <a:effectLst>
                  <a:outerShdw blurRad="38100" dist="38100" dir="2700000" algn="tl">
                    <a:srgbClr val="000000">
                      <a:alpha val="43137"/>
                    </a:srgbClr>
                  </a:outerShdw>
                </a:effectLst>
              </a:rPr>
              <a:t>men</a:t>
            </a:r>
            <a:r>
              <a:rPr lang="en-US" sz="5400" b="1" dirty="0">
                <a:effectLst>
                  <a:outerShdw blurRad="38100" dist="38100" dir="2700000" algn="tl">
                    <a:srgbClr val="000000">
                      <a:alpha val="43137"/>
                    </a:srgbClr>
                  </a:outerShdw>
                </a:effectLst>
              </a:rPr>
              <a:t> should be slain; and they sought Daniel and his fellows to be slain.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39643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2:14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Then Daniel answered with counsel and wisdom to Arioch the captain of the king's guard, which was gone forth to slay the wise </a:t>
            </a:r>
            <a:r>
              <a:rPr lang="en-US" sz="5400" b="1" i="1" dirty="0">
                <a:effectLst>
                  <a:outerShdw blurRad="38100" dist="38100" dir="2700000" algn="tl">
                    <a:srgbClr val="000000">
                      <a:alpha val="43137"/>
                    </a:srgbClr>
                  </a:outerShdw>
                </a:effectLst>
              </a:rPr>
              <a:t>men</a:t>
            </a:r>
            <a:r>
              <a:rPr lang="en-US" sz="5400" b="1" dirty="0">
                <a:effectLst>
                  <a:outerShdw blurRad="38100" dist="38100" dir="2700000" algn="tl">
                    <a:srgbClr val="000000">
                      <a:alpha val="43137"/>
                    </a:srgbClr>
                  </a:outerShdw>
                </a:effectLst>
              </a:rPr>
              <a:t> of Babylon: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36751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2:15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He answered and said to Arioch the king's captain, Why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the decree </a:t>
            </a:r>
            <a:r>
              <a:rPr lang="en-US" sz="5400" b="1" i="1" dirty="0">
                <a:effectLst>
                  <a:outerShdw blurRad="38100" dist="38100" dir="2700000" algn="tl">
                    <a:srgbClr val="000000">
                      <a:alpha val="43137"/>
                    </a:srgbClr>
                  </a:outerShdw>
                </a:effectLst>
              </a:rPr>
              <a:t>so</a:t>
            </a:r>
            <a:r>
              <a:rPr lang="en-US" sz="5400" b="1" dirty="0">
                <a:effectLst>
                  <a:outerShdw blurRad="38100" dist="38100" dir="2700000" algn="tl">
                    <a:srgbClr val="000000">
                      <a:alpha val="43137"/>
                    </a:srgbClr>
                  </a:outerShdw>
                </a:effectLst>
              </a:rPr>
              <a:t> hasty from the king? Then Arioch made the thing known to Daniel.</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75918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2:16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Then Daniel went in, and desired of the king that he would give him time, and that he would shew the king the interpretation.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4421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Proverbs 29:11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 fool </a:t>
            </a:r>
            <a:r>
              <a:rPr lang="en-US" sz="5400" b="1" dirty="0" err="1">
                <a:effectLst>
                  <a:outerShdw blurRad="38100" dist="38100" dir="2700000" algn="tl">
                    <a:srgbClr val="000000">
                      <a:alpha val="43137"/>
                    </a:srgbClr>
                  </a:outerShdw>
                </a:effectLst>
              </a:rPr>
              <a:t>uttereth</a:t>
            </a:r>
            <a:r>
              <a:rPr lang="en-US" sz="5400" b="1" dirty="0">
                <a:effectLst>
                  <a:outerShdw blurRad="38100" dist="38100" dir="2700000" algn="tl">
                    <a:srgbClr val="000000">
                      <a:alpha val="43137"/>
                    </a:srgbClr>
                  </a:outerShdw>
                </a:effectLst>
              </a:rPr>
              <a:t> all his mind: but a wise </a:t>
            </a:r>
            <a:r>
              <a:rPr lang="en-US" sz="5400" b="1" i="1" dirty="0">
                <a:effectLst>
                  <a:outerShdw blurRad="38100" dist="38100" dir="2700000" algn="tl">
                    <a:srgbClr val="000000">
                      <a:alpha val="43137"/>
                    </a:srgbClr>
                  </a:outerShdw>
                </a:effectLst>
              </a:rPr>
              <a:t>man</a:t>
            </a:r>
            <a:r>
              <a:rPr lang="en-US" sz="5400" b="1" dirty="0">
                <a:effectLst>
                  <a:outerShdw blurRad="38100" dist="38100" dir="2700000" algn="tl">
                    <a:srgbClr val="000000">
                      <a:alpha val="43137"/>
                    </a:srgbClr>
                  </a:outerShdw>
                </a:effectLst>
              </a:rPr>
              <a:t> </a:t>
            </a:r>
            <a:r>
              <a:rPr lang="en-US" sz="5400" b="1" dirty="0" err="1">
                <a:effectLst>
                  <a:outerShdw blurRad="38100" dist="38100" dir="2700000" algn="tl">
                    <a:srgbClr val="000000">
                      <a:alpha val="43137"/>
                    </a:srgbClr>
                  </a:outerShdw>
                </a:effectLst>
              </a:rPr>
              <a:t>keepeth</a:t>
            </a:r>
            <a:r>
              <a:rPr lang="en-US" sz="5400" b="1" dirty="0">
                <a:effectLst>
                  <a:outerShdw blurRad="38100" dist="38100" dir="2700000" algn="tl">
                    <a:srgbClr val="000000">
                      <a:alpha val="43137"/>
                    </a:srgbClr>
                  </a:outerShdw>
                </a:effectLst>
              </a:rPr>
              <a:t> it in till afterwards.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47426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Proverbs 29:20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err="1">
                <a:effectLst>
                  <a:outerShdw blurRad="38100" dist="38100" dir="2700000" algn="tl">
                    <a:srgbClr val="000000">
                      <a:alpha val="43137"/>
                    </a:srgbClr>
                  </a:outerShdw>
                </a:effectLst>
              </a:rPr>
              <a:t>Seest</a:t>
            </a:r>
            <a:r>
              <a:rPr lang="en-US" sz="5400" b="1" dirty="0">
                <a:effectLst>
                  <a:outerShdw blurRad="38100" dist="38100" dir="2700000" algn="tl">
                    <a:srgbClr val="000000">
                      <a:alpha val="43137"/>
                    </a:srgbClr>
                  </a:outerShdw>
                </a:effectLst>
              </a:rPr>
              <a:t> thou a man </a:t>
            </a:r>
            <a:r>
              <a:rPr lang="en-US" sz="5400" b="1" i="1" dirty="0">
                <a:effectLst>
                  <a:outerShdw blurRad="38100" dist="38100" dir="2700000" algn="tl">
                    <a:srgbClr val="000000">
                      <a:alpha val="43137"/>
                    </a:srgbClr>
                  </a:outerShdw>
                </a:effectLst>
              </a:rPr>
              <a:t>that is</a:t>
            </a:r>
            <a:r>
              <a:rPr lang="en-US" sz="5400" b="1" dirty="0">
                <a:effectLst>
                  <a:outerShdw blurRad="38100" dist="38100" dir="2700000" algn="tl">
                    <a:srgbClr val="000000">
                      <a:alpha val="43137"/>
                    </a:srgbClr>
                  </a:outerShdw>
                </a:effectLst>
              </a:rPr>
              <a:t> hasty in his words? </a:t>
            </a:r>
            <a:r>
              <a:rPr lang="en-US" sz="5400" b="1" i="1" dirty="0">
                <a:effectLst>
                  <a:outerShdw blurRad="38100" dist="38100" dir="2700000" algn="tl">
                    <a:srgbClr val="000000">
                      <a:alpha val="43137"/>
                    </a:srgbClr>
                  </a:outerShdw>
                </a:effectLst>
              </a:rPr>
              <a:t>there is</a:t>
            </a:r>
            <a:r>
              <a:rPr lang="en-US" sz="5400" b="1" dirty="0">
                <a:effectLst>
                  <a:outerShdw blurRad="38100" dist="38100" dir="2700000" algn="tl">
                    <a:srgbClr val="000000">
                      <a:alpha val="43137"/>
                    </a:srgbClr>
                  </a:outerShdw>
                </a:effectLst>
              </a:rPr>
              <a:t> more hope of a fool than of him.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69453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2:2</a:t>
            </a:r>
            <a:endParaRPr lang="en-US" sz="7200" dirty="0"/>
          </a:p>
        </p:txBody>
      </p:sp>
      <p:sp>
        <p:nvSpPr>
          <p:cNvPr id="3" name="Content Placeholder 2"/>
          <p:cNvSpPr>
            <a:spLocks noGrp="1"/>
          </p:cNvSpPr>
          <p:nvPr>
            <p:ph idx="1"/>
          </p:nvPr>
        </p:nvSpPr>
        <p:spPr>
          <a:xfrm>
            <a:off x="-10886" y="1524000"/>
            <a:ext cx="9067800" cy="5211764"/>
          </a:xfrm>
        </p:spPr>
        <p:txBody>
          <a:bodyPr>
            <a:noAutofit/>
          </a:bodyPr>
          <a:lstStyle/>
          <a:p>
            <a:pPr marL="0" indent="0">
              <a:buNone/>
            </a:pPr>
            <a:r>
              <a:rPr lang="en-US" sz="4800" b="1" dirty="0">
                <a:effectLst>
                  <a:outerShdw blurRad="38100" dist="38100" dir="2700000" algn="tl">
                    <a:srgbClr val="000000">
                      <a:alpha val="43137"/>
                    </a:srgbClr>
                  </a:outerShdw>
                </a:effectLst>
              </a:rPr>
              <a:t>Then the king commanded to call the magicians, and the astrologers, and the sorcerers, and the Chaldeans, for to shew the king his dreams. So they came and stood before the king.</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5982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2:17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Then Daniel went to his house, and made the thing known to </a:t>
            </a:r>
            <a:r>
              <a:rPr lang="en-US" sz="5400" b="1" dirty="0" err="1">
                <a:effectLst>
                  <a:outerShdw blurRad="38100" dist="38100" dir="2700000" algn="tl">
                    <a:srgbClr val="000000">
                      <a:alpha val="43137"/>
                    </a:srgbClr>
                  </a:outerShdw>
                </a:effectLst>
              </a:rPr>
              <a:t>Hananiah</a:t>
            </a:r>
            <a:r>
              <a:rPr lang="en-US" sz="5400" b="1" dirty="0">
                <a:effectLst>
                  <a:outerShdw blurRad="38100" dist="38100" dir="2700000" algn="tl">
                    <a:srgbClr val="000000">
                      <a:alpha val="43137"/>
                    </a:srgbClr>
                  </a:outerShdw>
                </a:effectLst>
              </a:rPr>
              <a:t>, </a:t>
            </a:r>
            <a:r>
              <a:rPr lang="en-US" sz="5400" b="1" dirty="0" err="1">
                <a:effectLst>
                  <a:outerShdw blurRad="38100" dist="38100" dir="2700000" algn="tl">
                    <a:srgbClr val="000000">
                      <a:alpha val="43137"/>
                    </a:srgbClr>
                  </a:outerShdw>
                </a:effectLst>
              </a:rPr>
              <a:t>Mishael</a:t>
            </a:r>
            <a:r>
              <a:rPr lang="en-US" sz="5400" b="1" dirty="0">
                <a:effectLst>
                  <a:outerShdw blurRad="38100" dist="38100" dir="2700000" algn="tl">
                    <a:srgbClr val="000000">
                      <a:alpha val="43137"/>
                    </a:srgbClr>
                  </a:outerShdw>
                </a:effectLst>
              </a:rPr>
              <a:t>, and </a:t>
            </a:r>
            <a:r>
              <a:rPr lang="en-US" sz="5400" b="1" dirty="0" err="1">
                <a:effectLst>
                  <a:outerShdw blurRad="38100" dist="38100" dir="2700000" algn="tl">
                    <a:srgbClr val="000000">
                      <a:alpha val="43137"/>
                    </a:srgbClr>
                  </a:outerShdw>
                </a:effectLst>
              </a:rPr>
              <a:t>Azariah</a:t>
            </a:r>
            <a:r>
              <a:rPr lang="en-US" sz="5400" b="1" dirty="0">
                <a:effectLst>
                  <a:outerShdw blurRad="38100" dist="38100" dir="2700000" algn="tl">
                    <a:srgbClr val="000000">
                      <a:alpha val="43137"/>
                    </a:srgbClr>
                  </a:outerShdw>
                </a:effectLst>
              </a:rPr>
              <a:t>, his companions: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09167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2:18</a:t>
            </a:r>
            <a:endParaRPr lang="en-US" sz="7200" dirty="0"/>
          </a:p>
        </p:txBody>
      </p:sp>
      <p:sp>
        <p:nvSpPr>
          <p:cNvPr id="3" name="Content Placeholder 2"/>
          <p:cNvSpPr>
            <a:spLocks noGrp="1"/>
          </p:cNvSpPr>
          <p:nvPr>
            <p:ph idx="1"/>
          </p:nvPr>
        </p:nvSpPr>
        <p:spPr>
          <a:xfrm>
            <a:off x="0" y="1295400"/>
            <a:ext cx="9067800" cy="5257800"/>
          </a:xfrm>
        </p:spPr>
        <p:txBody>
          <a:bodyPr>
            <a:noAutofit/>
          </a:bodyPr>
          <a:lstStyle/>
          <a:p>
            <a:pPr marL="36576" indent="0">
              <a:buNone/>
            </a:pPr>
            <a:r>
              <a:rPr lang="en-US" sz="5100" b="1" dirty="0">
                <a:effectLst>
                  <a:outerShdw blurRad="38100" dist="38100" dir="2700000" algn="tl">
                    <a:srgbClr val="000000">
                      <a:alpha val="43137"/>
                    </a:srgbClr>
                  </a:outerShdw>
                </a:effectLst>
              </a:rPr>
              <a:t>That they would desire mercies of the God of heaven concerning this secret; that Daniel and his fellows should not perish with the rest of the wise </a:t>
            </a:r>
            <a:r>
              <a:rPr lang="en-US" sz="5100" b="1" i="1" dirty="0">
                <a:effectLst>
                  <a:outerShdw blurRad="38100" dist="38100" dir="2700000" algn="tl">
                    <a:srgbClr val="000000">
                      <a:alpha val="43137"/>
                    </a:srgbClr>
                  </a:outerShdw>
                </a:effectLst>
              </a:rPr>
              <a:t>men</a:t>
            </a:r>
            <a:r>
              <a:rPr lang="en-US" sz="5100" b="1" dirty="0">
                <a:effectLst>
                  <a:outerShdw blurRad="38100" dist="38100" dir="2700000" algn="tl">
                    <a:srgbClr val="000000">
                      <a:alpha val="43137"/>
                    </a:srgbClr>
                  </a:outerShdw>
                </a:effectLst>
              </a:rPr>
              <a:t> of Babylon.</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974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2:19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Then was the secret revealed unto Daniel in a night vision. Then Daniel blessed the God of heaven.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64490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2:20</a:t>
            </a:r>
            <a:endParaRPr lang="en-US" sz="7200" dirty="0"/>
          </a:p>
        </p:txBody>
      </p:sp>
      <p:sp>
        <p:nvSpPr>
          <p:cNvPr id="3" name="Content Placeholder 2"/>
          <p:cNvSpPr>
            <a:spLocks noGrp="1"/>
          </p:cNvSpPr>
          <p:nvPr>
            <p:ph idx="1"/>
          </p:nvPr>
        </p:nvSpPr>
        <p:spPr>
          <a:xfrm>
            <a:off x="10886" y="1600200"/>
            <a:ext cx="905691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Daniel answered and said, Blessed be the name of God for ever and ever: for wisdom and might are his: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537036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Daniel 2:21</a:t>
            </a:r>
            <a:endParaRPr lang="en-US" sz="7200" dirty="0"/>
          </a:p>
        </p:txBody>
      </p:sp>
      <p:sp>
        <p:nvSpPr>
          <p:cNvPr id="3" name="Content Placeholder 2"/>
          <p:cNvSpPr>
            <a:spLocks noGrp="1"/>
          </p:cNvSpPr>
          <p:nvPr>
            <p:ph idx="1"/>
          </p:nvPr>
        </p:nvSpPr>
        <p:spPr>
          <a:xfrm>
            <a:off x="0" y="990600"/>
            <a:ext cx="9067800" cy="5791200"/>
          </a:xfrm>
        </p:spPr>
        <p:txBody>
          <a:bodyPr>
            <a:noAutofit/>
          </a:bodyPr>
          <a:lstStyle/>
          <a:p>
            <a:pPr marL="36576" indent="0">
              <a:buNone/>
            </a:pPr>
            <a:r>
              <a:rPr lang="en-US" sz="5400" b="1" dirty="0">
                <a:effectLst>
                  <a:outerShdw blurRad="38100" dist="38100" dir="2700000" algn="tl">
                    <a:srgbClr val="000000">
                      <a:alpha val="43137"/>
                    </a:srgbClr>
                  </a:outerShdw>
                </a:effectLst>
              </a:rPr>
              <a:t>And he </a:t>
            </a:r>
            <a:r>
              <a:rPr lang="en-US" sz="5400" b="1" dirty="0" err="1">
                <a:effectLst>
                  <a:outerShdw blurRad="38100" dist="38100" dir="2700000" algn="tl">
                    <a:srgbClr val="000000">
                      <a:alpha val="43137"/>
                    </a:srgbClr>
                  </a:outerShdw>
                </a:effectLst>
              </a:rPr>
              <a:t>changeth</a:t>
            </a:r>
            <a:r>
              <a:rPr lang="en-US" sz="5400" b="1" dirty="0">
                <a:effectLst>
                  <a:outerShdw blurRad="38100" dist="38100" dir="2700000" algn="tl">
                    <a:srgbClr val="000000">
                      <a:alpha val="43137"/>
                    </a:srgbClr>
                  </a:outerShdw>
                </a:effectLst>
              </a:rPr>
              <a:t> the times and the seasons: he </a:t>
            </a:r>
            <a:r>
              <a:rPr lang="en-US" sz="5400" b="1" dirty="0" err="1">
                <a:effectLst>
                  <a:outerShdw blurRad="38100" dist="38100" dir="2700000" algn="tl">
                    <a:srgbClr val="000000">
                      <a:alpha val="43137"/>
                    </a:srgbClr>
                  </a:outerShdw>
                </a:effectLst>
              </a:rPr>
              <a:t>removeth</a:t>
            </a:r>
            <a:r>
              <a:rPr lang="en-US" sz="5400" b="1" dirty="0">
                <a:effectLst>
                  <a:outerShdw blurRad="38100" dist="38100" dir="2700000" algn="tl">
                    <a:srgbClr val="000000">
                      <a:alpha val="43137"/>
                    </a:srgbClr>
                  </a:outerShdw>
                </a:effectLst>
              </a:rPr>
              <a:t> kings, and </a:t>
            </a:r>
            <a:r>
              <a:rPr lang="en-US" sz="5400" b="1" dirty="0" err="1">
                <a:effectLst>
                  <a:outerShdw blurRad="38100" dist="38100" dir="2700000" algn="tl">
                    <a:srgbClr val="000000">
                      <a:alpha val="43137"/>
                    </a:srgbClr>
                  </a:outerShdw>
                </a:effectLst>
              </a:rPr>
              <a:t>setteth</a:t>
            </a:r>
            <a:r>
              <a:rPr lang="en-US" sz="5400" b="1" dirty="0">
                <a:effectLst>
                  <a:outerShdw blurRad="38100" dist="38100" dir="2700000" algn="tl">
                    <a:srgbClr val="000000">
                      <a:alpha val="43137"/>
                    </a:srgbClr>
                  </a:outerShdw>
                </a:effectLst>
              </a:rPr>
              <a:t> up kings: he </a:t>
            </a:r>
            <a:r>
              <a:rPr lang="en-US" sz="5400" b="1" dirty="0" err="1">
                <a:effectLst>
                  <a:outerShdw blurRad="38100" dist="38100" dir="2700000" algn="tl">
                    <a:srgbClr val="000000">
                      <a:alpha val="43137"/>
                    </a:srgbClr>
                  </a:outerShdw>
                </a:effectLst>
              </a:rPr>
              <a:t>giveth</a:t>
            </a:r>
            <a:r>
              <a:rPr lang="en-US" sz="5400" b="1" dirty="0">
                <a:effectLst>
                  <a:outerShdw blurRad="38100" dist="38100" dir="2700000" algn="tl">
                    <a:srgbClr val="000000">
                      <a:alpha val="43137"/>
                    </a:srgbClr>
                  </a:outerShdw>
                </a:effectLst>
              </a:rPr>
              <a:t> wisdom unto the wise, and knowledge to them that know understanding:</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9827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2:22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He </a:t>
            </a:r>
            <a:r>
              <a:rPr lang="en-US" sz="5400" b="1" dirty="0" err="1">
                <a:effectLst>
                  <a:outerShdw blurRad="38100" dist="38100" dir="2700000" algn="tl">
                    <a:srgbClr val="000000">
                      <a:alpha val="43137"/>
                    </a:srgbClr>
                  </a:outerShdw>
                </a:effectLst>
              </a:rPr>
              <a:t>revealeth</a:t>
            </a:r>
            <a:r>
              <a:rPr lang="en-US" sz="5400" b="1" dirty="0">
                <a:effectLst>
                  <a:outerShdw blurRad="38100" dist="38100" dir="2700000" algn="tl">
                    <a:srgbClr val="000000">
                      <a:alpha val="43137"/>
                    </a:srgbClr>
                  </a:outerShdw>
                </a:effectLst>
              </a:rPr>
              <a:t> the deep and secret things: he </a:t>
            </a:r>
            <a:r>
              <a:rPr lang="en-US" sz="5400" b="1" dirty="0" err="1">
                <a:effectLst>
                  <a:outerShdw blurRad="38100" dist="38100" dir="2700000" algn="tl">
                    <a:srgbClr val="000000">
                      <a:alpha val="43137"/>
                    </a:srgbClr>
                  </a:outerShdw>
                </a:effectLst>
              </a:rPr>
              <a:t>knoweth</a:t>
            </a:r>
            <a:r>
              <a:rPr lang="en-US" sz="5400" b="1" dirty="0">
                <a:effectLst>
                  <a:outerShdw blurRad="38100" dist="38100" dir="2700000" algn="tl">
                    <a:srgbClr val="000000">
                      <a:alpha val="43137"/>
                    </a:srgbClr>
                  </a:outerShdw>
                </a:effectLst>
              </a:rPr>
              <a:t> what </a:t>
            </a:r>
            <a:r>
              <a:rPr lang="en-US" sz="5400" b="1" i="1" dirty="0">
                <a:effectLst>
                  <a:outerShdw blurRad="38100" dist="38100" dir="2700000" algn="tl">
                    <a:srgbClr val="000000">
                      <a:alpha val="43137"/>
                    </a:srgbClr>
                  </a:outerShdw>
                </a:effectLst>
              </a:rPr>
              <a:t>is</a:t>
            </a:r>
            <a:r>
              <a:rPr lang="en-US" sz="5400" b="1" dirty="0">
                <a:effectLst>
                  <a:outerShdw blurRad="38100" dist="38100" dir="2700000" algn="tl">
                    <a:srgbClr val="000000">
                      <a:alpha val="43137"/>
                    </a:srgbClr>
                  </a:outerShdw>
                </a:effectLst>
              </a:rPr>
              <a:t> in the darkness, and the light </a:t>
            </a:r>
            <a:r>
              <a:rPr lang="en-US" sz="5400" b="1" dirty="0" err="1">
                <a:effectLst>
                  <a:outerShdw blurRad="38100" dist="38100" dir="2700000" algn="tl">
                    <a:srgbClr val="000000">
                      <a:alpha val="43137"/>
                    </a:srgbClr>
                  </a:outerShdw>
                </a:effectLst>
              </a:rPr>
              <a:t>dwelleth</a:t>
            </a:r>
            <a:r>
              <a:rPr lang="en-US" sz="5400" b="1" dirty="0">
                <a:effectLst>
                  <a:outerShdw blurRad="38100" dist="38100" dir="2700000" algn="tl">
                    <a:srgbClr val="000000">
                      <a:alpha val="43137"/>
                    </a:srgbClr>
                  </a:outerShdw>
                </a:effectLst>
              </a:rPr>
              <a:t> with him.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36340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2:23a</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buNone/>
            </a:pPr>
            <a:r>
              <a:rPr lang="en-US" sz="5100" b="1" dirty="0">
                <a:effectLst>
                  <a:outerShdw blurRad="38100" dist="38100" dir="2700000" algn="tl">
                    <a:srgbClr val="000000">
                      <a:alpha val="43137"/>
                    </a:srgbClr>
                  </a:outerShdw>
                </a:effectLst>
              </a:rPr>
              <a:t>I thank thee, and praise thee, O thou God of my fathers, who hast given me wisdom and might, and hast made known unto me now what we desired of thee</a:t>
            </a:r>
            <a:r>
              <a:rPr lang="en-US" sz="5100" b="1" dirty="0" smtClean="0">
                <a:effectLst>
                  <a:outerShdw blurRad="38100" dist="38100" dir="2700000" algn="tl">
                    <a:srgbClr val="000000">
                      <a:alpha val="43137"/>
                    </a:srgbClr>
                  </a:outerShdw>
                </a:effectLst>
              </a:rPr>
              <a:t>:</a:t>
            </a:r>
            <a:endParaRPr lang="en-US" sz="51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29850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2:23b</a:t>
            </a:r>
            <a:endParaRPr lang="en-US" sz="7200" dirty="0"/>
          </a:p>
        </p:txBody>
      </p:sp>
      <p:sp>
        <p:nvSpPr>
          <p:cNvPr id="3" name="Content Placeholder 2"/>
          <p:cNvSpPr>
            <a:spLocks noGrp="1"/>
          </p:cNvSpPr>
          <p:nvPr>
            <p:ph idx="1"/>
          </p:nvPr>
        </p:nvSpPr>
        <p:spPr>
          <a:xfrm>
            <a:off x="0" y="1600200"/>
            <a:ext cx="8991600" cy="5257800"/>
          </a:xfrm>
        </p:spPr>
        <p:txBody>
          <a:bodyPr>
            <a:normAutofit/>
          </a:bodyPr>
          <a:lstStyle/>
          <a:p>
            <a:pPr marL="36576" indent="0">
              <a:buNone/>
            </a:pPr>
            <a:r>
              <a:rPr lang="en-US" sz="5400" b="1" dirty="0" smtClean="0">
                <a:effectLst>
                  <a:outerShdw blurRad="38100" dist="38100" dir="2700000" algn="tl">
                    <a:srgbClr val="000000">
                      <a:alpha val="43137"/>
                    </a:srgbClr>
                  </a:outerShdw>
                </a:effectLst>
              </a:rPr>
              <a:t>…for </a:t>
            </a:r>
            <a:r>
              <a:rPr lang="en-US" sz="5400" b="1" dirty="0">
                <a:effectLst>
                  <a:outerShdw blurRad="38100" dist="38100" dir="2700000" algn="tl">
                    <a:srgbClr val="000000">
                      <a:alpha val="43137"/>
                    </a:srgbClr>
                  </a:outerShdw>
                </a:effectLst>
              </a:rPr>
              <a:t>thou hast </a:t>
            </a:r>
            <a:r>
              <a:rPr lang="en-US" sz="5400" b="1" i="1" dirty="0">
                <a:effectLst>
                  <a:outerShdw blurRad="38100" dist="38100" dir="2700000" algn="tl">
                    <a:srgbClr val="000000">
                      <a:alpha val="43137"/>
                    </a:srgbClr>
                  </a:outerShdw>
                </a:effectLst>
              </a:rPr>
              <a:t>now</a:t>
            </a:r>
            <a:r>
              <a:rPr lang="en-US" sz="5400" b="1" dirty="0">
                <a:effectLst>
                  <a:outerShdw blurRad="38100" dist="38100" dir="2700000" algn="tl">
                    <a:srgbClr val="000000">
                      <a:alpha val="43137"/>
                    </a:srgbClr>
                  </a:outerShdw>
                </a:effectLst>
              </a:rPr>
              <a:t> made known unto us the king's matter</a:t>
            </a:r>
            <a:r>
              <a:rPr lang="en-US" sz="5400" b="1" dirty="0" smtClean="0">
                <a:effectLst>
                  <a:outerShdw blurRad="38100" dist="38100" dir="2700000" algn="tl">
                    <a:srgbClr val="000000">
                      <a:alpha val="43137"/>
                    </a:srgbClr>
                  </a:outerShdw>
                </a:effectLst>
              </a:rPr>
              <a: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51565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James 1:5</a:t>
            </a:r>
            <a:endParaRPr lang="en-US" sz="7200" dirty="0"/>
          </a:p>
        </p:txBody>
      </p:sp>
      <p:sp>
        <p:nvSpPr>
          <p:cNvPr id="3" name="Content Placeholder 2"/>
          <p:cNvSpPr>
            <a:spLocks noGrp="1"/>
          </p:cNvSpPr>
          <p:nvPr>
            <p:ph idx="1"/>
          </p:nvPr>
        </p:nvSpPr>
        <p:spPr>
          <a:xfrm>
            <a:off x="10886" y="1600200"/>
            <a:ext cx="905691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If any of you lack wisdom, let him ask of God, that </a:t>
            </a:r>
            <a:r>
              <a:rPr lang="en-US" sz="5400" b="1" dirty="0" err="1">
                <a:effectLst>
                  <a:outerShdw blurRad="38100" dist="38100" dir="2700000" algn="tl">
                    <a:srgbClr val="000000">
                      <a:alpha val="43137"/>
                    </a:srgbClr>
                  </a:outerShdw>
                </a:effectLst>
              </a:rPr>
              <a:t>giveth</a:t>
            </a:r>
            <a:r>
              <a:rPr lang="en-US" sz="5400" b="1" dirty="0">
                <a:effectLst>
                  <a:outerShdw blurRad="38100" dist="38100" dir="2700000" algn="tl">
                    <a:srgbClr val="000000">
                      <a:alpha val="43137"/>
                    </a:srgbClr>
                  </a:outerShdw>
                </a:effectLst>
              </a:rPr>
              <a:t> to all </a:t>
            </a:r>
            <a:r>
              <a:rPr lang="en-US" sz="5400" b="1" i="1" dirty="0">
                <a:effectLst>
                  <a:outerShdw blurRad="38100" dist="38100" dir="2700000" algn="tl">
                    <a:srgbClr val="000000">
                      <a:alpha val="43137"/>
                    </a:srgbClr>
                  </a:outerShdw>
                </a:effectLst>
              </a:rPr>
              <a:t>men</a:t>
            </a:r>
            <a:r>
              <a:rPr lang="en-US" sz="5400" b="1" dirty="0">
                <a:effectLst>
                  <a:outerShdw blurRad="38100" dist="38100" dir="2700000" algn="tl">
                    <a:srgbClr val="000000">
                      <a:alpha val="43137"/>
                    </a:srgbClr>
                  </a:outerShdw>
                </a:effectLst>
              </a:rPr>
              <a:t> liberally, and </a:t>
            </a:r>
            <a:r>
              <a:rPr lang="en-US" sz="5400" b="1" dirty="0" err="1">
                <a:effectLst>
                  <a:outerShdw blurRad="38100" dist="38100" dir="2700000" algn="tl">
                    <a:srgbClr val="000000">
                      <a:alpha val="43137"/>
                    </a:srgbClr>
                  </a:outerShdw>
                </a:effectLst>
              </a:rPr>
              <a:t>upbraideth</a:t>
            </a:r>
            <a:r>
              <a:rPr lang="en-US" sz="5400" b="1" dirty="0">
                <a:effectLst>
                  <a:outerShdw blurRad="38100" dist="38100" dir="2700000" algn="tl">
                    <a:srgbClr val="000000">
                      <a:alpha val="43137"/>
                    </a:srgbClr>
                  </a:outerShdw>
                </a:effectLst>
              </a:rPr>
              <a:t> not; and it shall be given him.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26198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92:1</a:t>
            </a:r>
            <a:endParaRPr lang="en-US" sz="7200" dirty="0"/>
          </a:p>
        </p:txBody>
      </p:sp>
      <p:sp>
        <p:nvSpPr>
          <p:cNvPr id="3" name="Content Placeholder 2"/>
          <p:cNvSpPr>
            <a:spLocks noGrp="1"/>
          </p:cNvSpPr>
          <p:nvPr>
            <p:ph idx="1"/>
          </p:nvPr>
        </p:nvSpPr>
        <p:spPr>
          <a:xfrm>
            <a:off x="21770" y="1600200"/>
            <a:ext cx="9046029" cy="5257800"/>
          </a:xfrm>
        </p:spPr>
        <p:txBody>
          <a:bodyPr>
            <a:normAutofit/>
          </a:bodyPr>
          <a:lstStyle/>
          <a:p>
            <a:pPr marL="36576" indent="0">
              <a:buNone/>
            </a:pPr>
            <a:r>
              <a:rPr lang="en-US" sz="5400" b="1" i="1" dirty="0">
                <a:effectLst>
                  <a:outerShdw blurRad="38100" dist="38100" dir="2700000" algn="tl">
                    <a:srgbClr val="000000">
                      <a:alpha val="43137"/>
                    </a:srgbClr>
                  </a:outerShdw>
                </a:effectLst>
              </a:rPr>
              <a:t>It is a</a:t>
            </a:r>
            <a:r>
              <a:rPr lang="en-US" sz="5400" b="1" dirty="0">
                <a:effectLst>
                  <a:outerShdw blurRad="38100" dist="38100" dir="2700000" algn="tl">
                    <a:srgbClr val="000000">
                      <a:alpha val="43137"/>
                    </a:srgbClr>
                  </a:outerShdw>
                </a:effectLst>
              </a:rPr>
              <a:t> good </a:t>
            </a:r>
            <a:r>
              <a:rPr lang="en-US" sz="5400" b="1" i="1" dirty="0">
                <a:effectLst>
                  <a:outerShdw blurRad="38100" dist="38100" dir="2700000" algn="tl">
                    <a:srgbClr val="000000">
                      <a:alpha val="43137"/>
                    </a:srgbClr>
                  </a:outerShdw>
                </a:effectLst>
              </a:rPr>
              <a:t>thing</a:t>
            </a:r>
            <a:r>
              <a:rPr lang="en-US" sz="5400" b="1" dirty="0">
                <a:effectLst>
                  <a:outerShdw blurRad="38100" dist="38100" dir="2700000" algn="tl">
                    <a:srgbClr val="000000">
                      <a:alpha val="43137"/>
                    </a:srgbClr>
                  </a:outerShdw>
                </a:effectLst>
              </a:rPr>
              <a:t> to give thanks unto the LORD, and to sing praises unto thy name, O most High:</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3128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 king said unto them, I have dreamed a dream, and my spirit was troubled to know the dream.</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333004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92:2</a:t>
            </a:r>
            <a:endParaRPr lang="en-US" sz="7200" dirty="0"/>
          </a:p>
        </p:txBody>
      </p:sp>
      <p:sp>
        <p:nvSpPr>
          <p:cNvPr id="3" name="Content Placeholder 2"/>
          <p:cNvSpPr>
            <a:spLocks noGrp="1"/>
          </p:cNvSpPr>
          <p:nvPr>
            <p:ph idx="1"/>
          </p:nvPr>
        </p:nvSpPr>
        <p:spPr>
          <a:xfrm>
            <a:off x="10886" y="1600200"/>
            <a:ext cx="905691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To shew forth thy </a:t>
            </a:r>
            <a:r>
              <a:rPr lang="en-US" sz="5400" b="1" dirty="0" err="1">
                <a:effectLst>
                  <a:outerShdw blurRad="38100" dist="38100" dir="2700000" algn="tl">
                    <a:srgbClr val="000000">
                      <a:alpha val="43137"/>
                    </a:srgbClr>
                  </a:outerShdw>
                </a:effectLst>
              </a:rPr>
              <a:t>lovingkindness</a:t>
            </a:r>
            <a:r>
              <a:rPr lang="en-US" sz="5400" b="1" dirty="0">
                <a:effectLst>
                  <a:outerShdw blurRad="38100" dist="38100" dir="2700000" algn="tl">
                    <a:srgbClr val="000000">
                      <a:alpha val="43137"/>
                    </a:srgbClr>
                  </a:outerShdw>
                </a:effectLst>
              </a:rPr>
              <a:t> in the morning, and thy faithfulness every night,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30102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92:3</a:t>
            </a:r>
            <a:endParaRPr lang="en-US" sz="7200" dirty="0"/>
          </a:p>
        </p:txBody>
      </p:sp>
      <p:sp>
        <p:nvSpPr>
          <p:cNvPr id="3" name="Content Placeholder 2"/>
          <p:cNvSpPr>
            <a:spLocks noGrp="1"/>
          </p:cNvSpPr>
          <p:nvPr>
            <p:ph idx="1"/>
          </p:nvPr>
        </p:nvSpPr>
        <p:spPr>
          <a:xfrm>
            <a:off x="10886" y="1600200"/>
            <a:ext cx="9056914" cy="5257800"/>
          </a:xfrm>
        </p:spPr>
        <p:txBody>
          <a:bodyPr>
            <a:normAutofit/>
          </a:bodyPr>
          <a:lstStyle/>
          <a:p>
            <a:pPr marL="36576" indent="0">
              <a:buNone/>
            </a:pPr>
            <a:r>
              <a:rPr lang="en-US" sz="5400" b="1" dirty="0">
                <a:effectLst>
                  <a:outerShdw blurRad="38100" dist="38100" dir="2700000" algn="tl">
                    <a:srgbClr val="000000">
                      <a:alpha val="43137"/>
                    </a:srgbClr>
                  </a:outerShdw>
                </a:effectLst>
              </a:rPr>
              <a:t>Upon an instrument of ten strings, and upon the psaltery; upon the harp with a solemn sound.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61009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Psalm 92:4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For thou, LORD, hast made me glad through thy work: I will triumph in the works of thy hands.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1301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Philippians 4:6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Be careful for nothing; but in every thing by prayer and supplication with thanksgiving let your requests be made known unto God.</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39248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Philippians 4:7</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And the peace of God, which </a:t>
            </a:r>
            <a:r>
              <a:rPr lang="en-US" sz="5400" b="1" dirty="0" err="1">
                <a:effectLst>
                  <a:outerShdw blurRad="38100" dist="38100" dir="2700000" algn="tl">
                    <a:srgbClr val="000000">
                      <a:alpha val="43137"/>
                    </a:srgbClr>
                  </a:outerShdw>
                </a:effectLst>
              </a:rPr>
              <a:t>passeth</a:t>
            </a:r>
            <a:r>
              <a:rPr lang="en-US" sz="5400" b="1" dirty="0">
                <a:effectLst>
                  <a:outerShdw blurRad="38100" dist="38100" dir="2700000" algn="tl">
                    <a:srgbClr val="000000">
                      <a:alpha val="43137"/>
                    </a:srgbClr>
                  </a:outerShdw>
                </a:effectLst>
              </a:rPr>
              <a:t> all understanding, shall keep your hearts and minds through Christ Jesus.</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84869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05842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2:4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Then </a:t>
            </a:r>
            <a:r>
              <a:rPr lang="en-US" sz="5400" b="1" dirty="0" err="1">
                <a:effectLst>
                  <a:outerShdw blurRad="38100" dist="38100" dir="2700000" algn="tl">
                    <a:srgbClr val="000000">
                      <a:alpha val="43137"/>
                    </a:srgbClr>
                  </a:outerShdw>
                </a:effectLst>
              </a:rPr>
              <a:t>spake</a:t>
            </a:r>
            <a:r>
              <a:rPr lang="en-US" sz="5400" b="1" dirty="0">
                <a:effectLst>
                  <a:outerShdw blurRad="38100" dist="38100" dir="2700000" algn="tl">
                    <a:srgbClr val="000000">
                      <a:alpha val="43137"/>
                    </a:srgbClr>
                  </a:outerShdw>
                </a:effectLst>
              </a:rPr>
              <a:t> the Chaldeans to the king in </a:t>
            </a:r>
            <a:r>
              <a:rPr lang="en-US" sz="5400" b="1" dirty="0" err="1">
                <a:effectLst>
                  <a:outerShdw blurRad="38100" dist="38100" dir="2700000" algn="tl">
                    <a:srgbClr val="000000">
                      <a:alpha val="43137"/>
                    </a:srgbClr>
                  </a:outerShdw>
                </a:effectLst>
              </a:rPr>
              <a:t>Syriack</a:t>
            </a:r>
            <a:r>
              <a:rPr lang="en-US" sz="5400" b="1" dirty="0">
                <a:effectLst>
                  <a:outerShdw blurRad="38100" dist="38100" dir="2700000" algn="tl">
                    <a:srgbClr val="000000">
                      <a:alpha val="43137"/>
                    </a:srgbClr>
                  </a:outerShdw>
                </a:effectLst>
              </a:rPr>
              <a:t>, O king, live for ever: tell thy servants the dream, and we will shew the interpretation.</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1397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Daniel 2:5</a:t>
            </a:r>
            <a:endParaRPr lang="en-US" sz="7200" dirty="0"/>
          </a:p>
        </p:txBody>
      </p:sp>
      <p:sp>
        <p:nvSpPr>
          <p:cNvPr id="3" name="Content Placeholder 2"/>
          <p:cNvSpPr>
            <a:spLocks noGrp="1"/>
          </p:cNvSpPr>
          <p:nvPr>
            <p:ph idx="1"/>
          </p:nvPr>
        </p:nvSpPr>
        <p:spPr>
          <a:xfrm>
            <a:off x="0" y="914400"/>
            <a:ext cx="9067800" cy="5791200"/>
          </a:xfrm>
        </p:spPr>
        <p:txBody>
          <a:bodyPr>
            <a:noAutofit/>
          </a:bodyPr>
          <a:lstStyle/>
          <a:p>
            <a:pPr marL="36576" indent="0">
              <a:buNone/>
            </a:pPr>
            <a:r>
              <a:rPr lang="en-US" sz="4800" b="1" dirty="0">
                <a:effectLst>
                  <a:outerShdw blurRad="38100" dist="38100" dir="2700000" algn="tl">
                    <a:srgbClr val="000000">
                      <a:alpha val="43137"/>
                    </a:srgbClr>
                  </a:outerShdw>
                </a:effectLst>
              </a:rPr>
              <a:t>The king answered and said to the Chaldeans, The thing is gone from me: if ye will not make known unto me the dream, with the interpretation thereof, ye shall be cut in pieces, and your houses shall be made a dunghill.</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090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Daniel 2:6</a:t>
            </a:r>
            <a:endParaRPr lang="en-US" sz="7200" dirty="0"/>
          </a:p>
        </p:txBody>
      </p:sp>
      <p:sp>
        <p:nvSpPr>
          <p:cNvPr id="3" name="Content Placeholder 2"/>
          <p:cNvSpPr>
            <a:spLocks noGrp="1"/>
          </p:cNvSpPr>
          <p:nvPr>
            <p:ph idx="1"/>
          </p:nvPr>
        </p:nvSpPr>
        <p:spPr>
          <a:xfrm>
            <a:off x="0" y="990600"/>
            <a:ext cx="9067800" cy="5867400"/>
          </a:xfrm>
        </p:spPr>
        <p:txBody>
          <a:bodyPr>
            <a:normAutofit/>
          </a:bodyPr>
          <a:lstStyle/>
          <a:p>
            <a:pPr marL="36576" indent="0">
              <a:buNone/>
            </a:pPr>
            <a:r>
              <a:rPr lang="en-US" sz="5400" b="1" dirty="0">
                <a:effectLst>
                  <a:outerShdw blurRad="38100" dist="38100" dir="2700000" algn="tl">
                    <a:srgbClr val="000000">
                      <a:alpha val="43137"/>
                    </a:srgbClr>
                  </a:outerShdw>
                </a:effectLst>
              </a:rPr>
              <a:t>But if ye shew the dream, and the interpretation thereof, ye shall receive of me gifts and rewards and great </a:t>
            </a:r>
            <a:r>
              <a:rPr lang="en-US" sz="5400" b="1" dirty="0" err="1">
                <a:effectLst>
                  <a:outerShdw blurRad="38100" dist="38100" dir="2700000" algn="tl">
                    <a:srgbClr val="000000">
                      <a:alpha val="43137"/>
                    </a:srgbClr>
                  </a:outerShdw>
                </a:effectLst>
              </a:rPr>
              <a:t>honour</a:t>
            </a:r>
            <a:r>
              <a:rPr lang="en-US" sz="5400" b="1" dirty="0">
                <a:effectLst>
                  <a:outerShdw blurRad="38100" dist="38100" dir="2700000" algn="tl">
                    <a:srgbClr val="000000">
                      <a:alpha val="43137"/>
                    </a:srgbClr>
                  </a:outerShdw>
                </a:effectLst>
              </a:rPr>
              <a:t>: therefore shew me the dream, and the interpretation thereof.</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59920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9579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Colossians 2:8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buNone/>
            </a:pPr>
            <a:r>
              <a:rPr lang="en-US" sz="5400" b="1" dirty="0">
                <a:effectLst>
                  <a:outerShdw blurRad="38100" dist="38100" dir="2700000" algn="tl">
                    <a:srgbClr val="000000">
                      <a:alpha val="43137"/>
                    </a:srgbClr>
                  </a:outerShdw>
                </a:effectLst>
              </a:rPr>
              <a:t>Beware lest any man spoil you through philosophy and vain deceit, after the tradition of men, after the rudiments of the world, and not after Christ.</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36423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173</TotalTime>
  <Words>1236</Words>
  <Application>Microsoft Office PowerPoint</Application>
  <PresentationFormat>On-screen Show (4:3)</PresentationFormat>
  <Paragraphs>87</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Technic</vt:lpstr>
      <vt:lpstr>Daniel 2:1-23</vt:lpstr>
      <vt:lpstr>Daniel 2:1</vt:lpstr>
      <vt:lpstr>Daniel 2:2</vt:lpstr>
      <vt:lpstr>Daniel 2:3</vt:lpstr>
      <vt:lpstr>Daniel 2:4</vt:lpstr>
      <vt:lpstr>Daniel 2:5</vt:lpstr>
      <vt:lpstr>Daniel 2:6</vt:lpstr>
      <vt:lpstr>PowerPoint Presentation</vt:lpstr>
      <vt:lpstr>Colossians 2:8</vt:lpstr>
      <vt:lpstr>Colossians 2:9</vt:lpstr>
      <vt:lpstr>Colossians 2:10</vt:lpstr>
      <vt:lpstr>Daniel 2:4</vt:lpstr>
      <vt:lpstr>Daniel 2:5</vt:lpstr>
      <vt:lpstr>Daniel 2:6</vt:lpstr>
      <vt:lpstr>Daniel 2:7</vt:lpstr>
      <vt:lpstr>Daniel 2:8</vt:lpstr>
      <vt:lpstr>Daniel 2:9a</vt:lpstr>
      <vt:lpstr>Daniel 2:9b</vt:lpstr>
      <vt:lpstr>Ezekiel 21:21</vt:lpstr>
      <vt:lpstr>Daniel 2:10a</vt:lpstr>
      <vt:lpstr>Daniel 2:10b</vt:lpstr>
      <vt:lpstr>Daniel 2:11</vt:lpstr>
      <vt:lpstr>Daniel 2:12</vt:lpstr>
      <vt:lpstr>Daniel 2:13</vt:lpstr>
      <vt:lpstr>Daniel 2:14</vt:lpstr>
      <vt:lpstr>Daniel 2:15</vt:lpstr>
      <vt:lpstr>Daniel 2:16</vt:lpstr>
      <vt:lpstr>Proverbs 29:11</vt:lpstr>
      <vt:lpstr>Proverbs 29:20</vt:lpstr>
      <vt:lpstr>Daniel 2:17</vt:lpstr>
      <vt:lpstr>Daniel 2:18</vt:lpstr>
      <vt:lpstr>Daniel 2:19</vt:lpstr>
      <vt:lpstr>Daniel 2:20</vt:lpstr>
      <vt:lpstr>Daniel 2:21</vt:lpstr>
      <vt:lpstr>Daniel 2:22</vt:lpstr>
      <vt:lpstr>Daniel 2:23a</vt:lpstr>
      <vt:lpstr>Daniel 2:23b</vt:lpstr>
      <vt:lpstr>James 1:5</vt:lpstr>
      <vt:lpstr>Psalm 92:1</vt:lpstr>
      <vt:lpstr>Psalm 92:2</vt:lpstr>
      <vt:lpstr>Psalm 92:3</vt:lpstr>
      <vt:lpstr>Psalm 92:4</vt:lpstr>
      <vt:lpstr>Philippians 4:6</vt:lpstr>
      <vt:lpstr>Philippians 4:7</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 2:1-23</dc:title>
  <dc:creator>Charlie</dc:creator>
  <cp:lastModifiedBy>Charlie</cp:lastModifiedBy>
  <cp:revision>9</cp:revision>
  <dcterms:created xsi:type="dcterms:W3CDTF">2014-11-19T20:07:11Z</dcterms:created>
  <dcterms:modified xsi:type="dcterms:W3CDTF">2014-11-19T23:00:54Z</dcterms:modified>
</cp:coreProperties>
</file>