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1" r:id="rId6"/>
    <p:sldId id="260" r:id="rId7"/>
    <p:sldId id="262" r:id="rId8"/>
    <p:sldId id="263"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8/12/2015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8/12/2015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8000" dirty="0" smtClean="0"/>
              <a:t>Daniel 12:2-13</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August 12, 2015</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4414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7:14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I said unto him, Sir, thou </a:t>
            </a:r>
            <a:r>
              <a:rPr lang="en-US" sz="4800" b="1" dirty="0" err="1">
                <a:effectLst>
                  <a:outerShdw blurRad="38100" dist="38100" dir="2700000" algn="tl">
                    <a:srgbClr val="000000">
                      <a:alpha val="43137"/>
                    </a:srgbClr>
                  </a:outerShdw>
                </a:effectLst>
              </a:rPr>
              <a:t>knowest</a:t>
            </a:r>
            <a:r>
              <a:rPr lang="en-US" sz="4800" b="1" dirty="0">
                <a:effectLst>
                  <a:outerShdw blurRad="38100" dist="38100" dir="2700000" algn="tl">
                    <a:srgbClr val="000000">
                      <a:alpha val="43137"/>
                    </a:srgbClr>
                  </a:outerShdw>
                </a:effectLst>
              </a:rPr>
              <a:t>. And he said to me, These are they which came out of </a:t>
            </a:r>
            <a:r>
              <a:rPr lang="en-US" sz="4800" b="1" i="1" u="sng" dirty="0">
                <a:effectLst>
                  <a:outerShdw blurRad="38100" dist="38100" dir="2700000" algn="tl">
                    <a:srgbClr val="000000">
                      <a:alpha val="43137"/>
                    </a:srgbClr>
                  </a:outerShdw>
                </a:effectLst>
              </a:rPr>
              <a:t>great tribulation</a:t>
            </a:r>
            <a:r>
              <a:rPr lang="en-US" sz="4800" b="1" dirty="0">
                <a:effectLst>
                  <a:outerShdw blurRad="38100" dist="38100" dir="2700000" algn="tl">
                    <a:srgbClr val="000000">
                      <a:alpha val="43137"/>
                    </a:srgbClr>
                  </a:outerShdw>
                </a:effectLst>
              </a:rPr>
              <a:t>, and have washed their robes, and made them white in the blood of the Lamb.</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8246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7200" dirty="0" smtClean="0"/>
              <a:t>2 Thessalonians 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then shall that Wicked be revealed, whom the Lord shall consume with the spirit of his mouth, and shall destroy with the brightness of his coming: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95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many of them that sleep in the dust of the earth shall awake, some to everlasting life, and some to shame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everlasting contempt.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6384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they that be wise shall shine as the brightness of the firmament; and they that turn many to righteousness as the stars for ever and ever.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6854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5:28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Marvel not at this: for the hour is coming, in the which all that are in the graves shall hear his voice,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0209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5:29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shall come forth; they that have done good, unto the resurrection of life; and they that have done evil, unto the resurrection of damnation.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1867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7200" dirty="0" smtClean="0"/>
              <a:t>1 Corinthians 15:20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now is Christ risen from the dead,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become the </a:t>
            </a:r>
            <a:r>
              <a:rPr lang="en-US" sz="5400" b="1" dirty="0" err="1">
                <a:effectLst>
                  <a:outerShdw blurRad="38100" dist="38100" dir="2700000" algn="tl">
                    <a:srgbClr val="000000">
                      <a:alpha val="43137"/>
                    </a:srgbClr>
                  </a:outerShdw>
                </a:effectLst>
              </a:rPr>
              <a:t>firstfruits</a:t>
            </a:r>
            <a:r>
              <a:rPr lang="en-US" sz="5400" b="1" dirty="0">
                <a:effectLst>
                  <a:outerShdw blurRad="38100" dist="38100" dir="2700000" algn="tl">
                    <a:srgbClr val="000000">
                      <a:alpha val="43137"/>
                    </a:srgbClr>
                  </a:outerShdw>
                </a:effectLst>
              </a:rPr>
              <a:t> of them that slept.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2960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7200" dirty="0" smtClean="0"/>
              <a:t>1 Corinthians 15:21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since by man </a:t>
            </a:r>
            <a:r>
              <a:rPr lang="en-US" sz="5400" b="1" i="1" dirty="0">
                <a:effectLst>
                  <a:outerShdw blurRad="38100" dist="38100" dir="2700000" algn="tl">
                    <a:srgbClr val="000000">
                      <a:alpha val="43137"/>
                    </a:srgbClr>
                  </a:outerShdw>
                </a:effectLst>
              </a:rPr>
              <a:t>came</a:t>
            </a:r>
            <a:r>
              <a:rPr lang="en-US" sz="5400" b="1" dirty="0">
                <a:effectLst>
                  <a:outerShdw blurRad="38100" dist="38100" dir="2700000" algn="tl">
                    <a:srgbClr val="000000">
                      <a:alpha val="43137"/>
                    </a:srgbClr>
                  </a:outerShdw>
                </a:effectLst>
              </a:rPr>
              <a:t> death, by man </a:t>
            </a:r>
            <a:r>
              <a:rPr lang="en-US" sz="5400" b="1" i="1" dirty="0">
                <a:effectLst>
                  <a:outerShdw blurRad="38100" dist="38100" dir="2700000" algn="tl">
                    <a:srgbClr val="000000">
                      <a:alpha val="43137"/>
                    </a:srgbClr>
                  </a:outerShdw>
                </a:effectLst>
              </a:rPr>
              <a:t>came</a:t>
            </a:r>
            <a:r>
              <a:rPr lang="en-US" sz="5400" b="1" dirty="0">
                <a:effectLst>
                  <a:outerShdw blurRad="38100" dist="38100" dir="2700000" algn="tl">
                    <a:srgbClr val="000000">
                      <a:alpha val="43137"/>
                    </a:srgbClr>
                  </a:outerShdw>
                </a:effectLst>
              </a:rPr>
              <a:t> also the resurrection of the dead.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0425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7200" dirty="0" smtClean="0"/>
              <a:t>1 Corinthians 15:22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as in Adam all die, even so in Christ shall all be made alive.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5868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every man in his own order: Christ the </a:t>
            </a:r>
            <a:r>
              <a:rPr lang="en-US" sz="5400" b="1" dirty="0" err="1">
                <a:effectLst>
                  <a:outerShdw blurRad="38100" dist="38100" dir="2700000" algn="tl">
                    <a:srgbClr val="000000">
                      <a:alpha val="43137"/>
                    </a:srgbClr>
                  </a:outerShdw>
                </a:effectLst>
              </a:rPr>
              <a:t>firstfruits</a:t>
            </a:r>
            <a:r>
              <a:rPr lang="en-US" sz="5400" b="1" dirty="0">
                <a:effectLst>
                  <a:outerShdw blurRad="38100" dist="38100" dir="2700000" algn="tl">
                    <a:srgbClr val="000000">
                      <a:alpha val="43137"/>
                    </a:srgbClr>
                  </a:outerShdw>
                </a:effectLst>
              </a:rPr>
              <a:t>; afterward they that are Christ's at his coming.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077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at that time shall Michael stand up, the great prince which </a:t>
            </a:r>
            <a:r>
              <a:rPr lang="en-US" sz="5400" b="1" dirty="0" err="1">
                <a:effectLst>
                  <a:outerShdw blurRad="38100" dist="38100" dir="2700000" algn="tl">
                    <a:srgbClr val="000000">
                      <a:alpha val="43137"/>
                    </a:srgbClr>
                  </a:outerShdw>
                </a:effectLst>
              </a:rPr>
              <a:t>standeth</a:t>
            </a:r>
            <a:r>
              <a:rPr lang="en-US" sz="5400" b="1" dirty="0">
                <a:effectLst>
                  <a:outerShdw blurRad="38100" dist="38100" dir="2700000" algn="tl">
                    <a:srgbClr val="000000">
                      <a:alpha val="43137"/>
                    </a:srgbClr>
                  </a:outerShdw>
                </a:effectLst>
              </a:rPr>
              <a:t> for the children of thy people: and there shall be a time of trouble, </a:t>
            </a:r>
          </a:p>
        </p:txBody>
      </p:sp>
    </p:spTree>
    <p:extLst>
      <p:ext uri="{BB962C8B-B14F-4D97-AF65-F5344CB8AC3E}">
        <p14:creationId xmlns:p14="http://schemas.microsoft.com/office/powerpoint/2010/main" val="2003114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7200" dirty="0" smtClean="0"/>
              <a:t>1 Corinthians 15:24</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Then </a:t>
            </a:r>
            <a:r>
              <a:rPr lang="en-US" sz="5200" b="1" i="1" dirty="0">
                <a:effectLst>
                  <a:outerShdw blurRad="38100" dist="38100" dir="2700000" algn="tl">
                    <a:srgbClr val="000000">
                      <a:alpha val="43137"/>
                    </a:srgbClr>
                  </a:outerShdw>
                </a:effectLst>
              </a:rPr>
              <a:t>cometh</a:t>
            </a:r>
            <a:r>
              <a:rPr lang="en-US" sz="5200" b="1" dirty="0">
                <a:effectLst>
                  <a:outerShdw blurRad="38100" dist="38100" dir="2700000" algn="tl">
                    <a:srgbClr val="000000">
                      <a:alpha val="43137"/>
                    </a:srgbClr>
                  </a:outerShdw>
                </a:effectLst>
              </a:rPr>
              <a:t> the end, when he shall have delivered up the kingdom to God, even the Father; when he shall have put down all rule and all authority and power.</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53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Autofit/>
          </a:bodyPr>
          <a:lstStyle/>
          <a:p>
            <a:r>
              <a:rPr lang="en-US" sz="7200" dirty="0" smtClean="0"/>
              <a:t>1 Thessalonians 4:16</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For the Lord himself shall descend from heaven with a shout, with the voice of the archangel, and with the trump of God: and the dead in Christ shall rise first:</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2064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Autofit/>
          </a:bodyPr>
          <a:lstStyle/>
          <a:p>
            <a:r>
              <a:rPr lang="en-US" sz="7200" dirty="0" smtClean="0"/>
              <a:t>1 Thessalonians 4:17</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Then we which are alive </a:t>
            </a:r>
            <a:r>
              <a:rPr lang="en-US" sz="5300" b="1" i="1" dirty="0">
                <a:effectLst>
                  <a:outerShdw blurRad="38100" dist="38100" dir="2700000" algn="tl">
                    <a:srgbClr val="000000">
                      <a:alpha val="43137"/>
                    </a:srgbClr>
                  </a:outerShdw>
                </a:effectLst>
              </a:rPr>
              <a:t>and</a:t>
            </a:r>
            <a:r>
              <a:rPr lang="en-US" sz="5300" b="1" dirty="0">
                <a:effectLst>
                  <a:outerShdw blurRad="38100" dist="38100" dir="2700000" algn="tl">
                    <a:srgbClr val="000000">
                      <a:alpha val="43137"/>
                    </a:srgbClr>
                  </a:outerShdw>
                </a:effectLst>
              </a:rPr>
              <a:t> remain shall be caught up together with them in the clouds, to meet the Lord in the air: and so shall we ever be with the Lord.</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7334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Autofit/>
          </a:bodyPr>
          <a:lstStyle/>
          <a:p>
            <a:r>
              <a:rPr lang="en-US" sz="7200" dirty="0" smtClean="0"/>
              <a:t>1 Thessalonians 4:18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Wherefore comfort one another with these words.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787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20:4a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I saw thrones, and they sat upon them, and judgment was given unto them: and </a:t>
            </a:r>
            <a:r>
              <a:rPr lang="en-US" sz="4800" b="1" i="1" dirty="0">
                <a:effectLst>
                  <a:outerShdw blurRad="38100" dist="38100" dir="2700000" algn="tl">
                    <a:srgbClr val="000000">
                      <a:alpha val="43137"/>
                    </a:srgbClr>
                  </a:outerShdw>
                </a:effectLst>
              </a:rPr>
              <a:t>I saw</a:t>
            </a:r>
            <a:r>
              <a:rPr lang="en-US" sz="4800" b="1" dirty="0">
                <a:effectLst>
                  <a:outerShdw blurRad="38100" dist="38100" dir="2700000" algn="tl">
                    <a:srgbClr val="000000">
                      <a:alpha val="43137"/>
                    </a:srgbClr>
                  </a:outerShdw>
                </a:effectLst>
              </a:rPr>
              <a:t> the souls of them that were beheaded for the witness of Jesus, and for the word of God, </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091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20:4b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4800" b="1" dirty="0">
                <a:solidFill>
                  <a:prstClr val="white"/>
                </a:solidFill>
                <a:effectLst>
                  <a:outerShdw blurRad="38100" dist="38100" dir="2700000" algn="tl">
                    <a:srgbClr val="000000">
                      <a:alpha val="43137"/>
                    </a:srgbClr>
                  </a:outerShdw>
                </a:effectLst>
              </a:rPr>
              <a:t>and which had not worshipped the beast, neither his image, neither had received </a:t>
            </a:r>
            <a:r>
              <a:rPr lang="en-US" sz="4800" b="1" i="1" dirty="0">
                <a:solidFill>
                  <a:prstClr val="white"/>
                </a:solidFill>
                <a:effectLst>
                  <a:outerShdw blurRad="38100" dist="38100" dir="2700000" algn="tl">
                    <a:srgbClr val="000000">
                      <a:alpha val="43137"/>
                    </a:srgbClr>
                  </a:outerShdw>
                </a:effectLst>
              </a:rPr>
              <a:t>his</a:t>
            </a:r>
            <a:r>
              <a:rPr lang="en-US" sz="4800" b="1" dirty="0">
                <a:solidFill>
                  <a:prstClr val="white"/>
                </a:solidFill>
                <a:effectLst>
                  <a:outerShdw blurRad="38100" dist="38100" dir="2700000" algn="tl">
                    <a:srgbClr val="000000">
                      <a:alpha val="43137"/>
                    </a:srgbClr>
                  </a:outerShdw>
                </a:effectLst>
              </a:rPr>
              <a:t> mark upon their foreheads, or in their hands; and they lived and reigned with Christ a thousand years</a:t>
            </a:r>
            <a:r>
              <a:rPr lang="en-US" sz="4800" b="1" dirty="0" smtClean="0">
                <a:solidFill>
                  <a:prstClr val="white"/>
                </a:solidFill>
                <a:effectLst>
                  <a:outerShdw blurRad="38100" dist="38100" dir="2700000" algn="tl">
                    <a:srgbClr val="000000">
                      <a:alpha val="43137"/>
                    </a:srgbClr>
                  </a:outerShdw>
                </a:effectLst>
              </a:rPr>
              <a:t>.</a:t>
            </a:r>
            <a:endParaRPr lang="en-US" sz="4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7817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the rest of the dead lived not again until the thousand years were finished. This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first resurrection.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4510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20:6</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600" b="1" dirty="0">
                <a:effectLst>
                  <a:outerShdw blurRad="38100" dist="38100" dir="2700000" algn="tl">
                    <a:srgbClr val="000000">
                      <a:alpha val="43137"/>
                    </a:srgbClr>
                  </a:outerShdw>
                </a:effectLst>
              </a:rPr>
              <a:t>Blessed and holy </a:t>
            </a:r>
            <a:r>
              <a:rPr lang="en-US" sz="4600" b="1" i="1" dirty="0">
                <a:effectLst>
                  <a:outerShdw blurRad="38100" dist="38100" dir="2700000" algn="tl">
                    <a:srgbClr val="000000">
                      <a:alpha val="43137"/>
                    </a:srgbClr>
                  </a:outerShdw>
                </a:effectLst>
              </a:rPr>
              <a:t>is</a:t>
            </a:r>
            <a:r>
              <a:rPr lang="en-US" sz="4600" b="1" dirty="0">
                <a:effectLst>
                  <a:outerShdw blurRad="38100" dist="38100" dir="2700000" algn="tl">
                    <a:srgbClr val="000000">
                      <a:alpha val="43137"/>
                    </a:srgbClr>
                  </a:outerShdw>
                </a:effectLst>
              </a:rPr>
              <a:t> he that hath part in the first resurrection: on such the second death hath no power, but they shall be priests of God and of Christ, and shall reign with him a thousand years.</a:t>
            </a:r>
            <a:endParaRPr lang="en-US" sz="4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3241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when the thousand years are expired, Satan shall be loosed out of his prison,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5249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the devil that deceived them was cast into the lake of fire and brimstone, where the beast and the false prophet </a:t>
            </a:r>
            <a:r>
              <a:rPr lang="en-US" sz="4800" b="1" i="1" dirty="0">
                <a:effectLst>
                  <a:outerShdw blurRad="38100" dist="38100" dir="2700000" algn="tl">
                    <a:srgbClr val="000000">
                      <a:alpha val="43137"/>
                    </a:srgbClr>
                  </a:outerShdw>
                </a:effectLst>
              </a:rPr>
              <a:t>are</a:t>
            </a:r>
            <a:r>
              <a:rPr lang="en-US" sz="4800" b="1" dirty="0">
                <a:effectLst>
                  <a:outerShdw blurRad="38100" dist="38100" dir="2700000" algn="tl">
                    <a:srgbClr val="000000">
                      <a:alpha val="43137"/>
                    </a:srgbClr>
                  </a:outerShdw>
                </a:effectLst>
              </a:rPr>
              <a:t>, and shall be tormented day and night for ever and ever.</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59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12:1b</a:t>
            </a:r>
            <a:endParaRPr lang="en-US" sz="7200" dirty="0"/>
          </a:p>
        </p:txBody>
      </p:sp>
      <p:sp>
        <p:nvSpPr>
          <p:cNvPr id="3" name="Content Placeholder 2"/>
          <p:cNvSpPr>
            <a:spLocks noGrp="1"/>
          </p:cNvSpPr>
          <p:nvPr>
            <p:ph idx="1"/>
          </p:nvPr>
        </p:nvSpPr>
        <p:spPr>
          <a:xfrm>
            <a:off x="0" y="1447800"/>
            <a:ext cx="9067800" cy="5257800"/>
          </a:xfrm>
        </p:spPr>
        <p:txBody>
          <a:bodyPr>
            <a:noAutofit/>
          </a:bodyPr>
          <a:lstStyle/>
          <a:p>
            <a:pPr marL="36576" lvl="0" indent="0">
              <a:buClr>
                <a:srgbClr val="6EA0B0"/>
              </a:buClr>
              <a:buNone/>
            </a:pPr>
            <a:r>
              <a:rPr lang="en-US" sz="4900" b="1" dirty="0">
                <a:solidFill>
                  <a:prstClr val="white"/>
                </a:solidFill>
                <a:effectLst>
                  <a:outerShdw blurRad="38100" dist="38100" dir="2700000" algn="tl">
                    <a:srgbClr val="000000">
                      <a:alpha val="43137"/>
                    </a:srgbClr>
                  </a:outerShdw>
                </a:effectLst>
              </a:rPr>
              <a:t>such as never was since there was a nation </a:t>
            </a:r>
            <a:r>
              <a:rPr lang="en-US" sz="4900" b="1" i="1" dirty="0">
                <a:solidFill>
                  <a:prstClr val="white"/>
                </a:solidFill>
                <a:effectLst>
                  <a:outerShdw blurRad="38100" dist="38100" dir="2700000" algn="tl">
                    <a:srgbClr val="000000">
                      <a:alpha val="43137"/>
                    </a:srgbClr>
                  </a:outerShdw>
                </a:effectLst>
              </a:rPr>
              <a:t>even</a:t>
            </a:r>
            <a:r>
              <a:rPr lang="en-US" sz="4900" b="1" dirty="0">
                <a:solidFill>
                  <a:prstClr val="white"/>
                </a:solidFill>
                <a:effectLst>
                  <a:outerShdw blurRad="38100" dist="38100" dir="2700000" algn="tl">
                    <a:srgbClr val="000000">
                      <a:alpha val="43137"/>
                    </a:srgbClr>
                  </a:outerShdw>
                </a:effectLst>
              </a:rPr>
              <a:t> to that same time: and at that time thy people shall be delivered, every one that shall be found written in the book</a:t>
            </a:r>
            <a:r>
              <a:rPr lang="en-US" sz="4900" b="1" dirty="0" smtClean="0">
                <a:solidFill>
                  <a:prstClr val="white"/>
                </a:solidFill>
                <a:effectLst>
                  <a:outerShdw blurRad="38100" dist="38100" dir="2700000" algn="tl">
                    <a:srgbClr val="000000">
                      <a:alpha val="43137"/>
                    </a:srgbClr>
                  </a:outerShdw>
                </a:effectLst>
              </a:rPr>
              <a:t>.</a:t>
            </a:r>
            <a:endParaRPr lang="en-US" sz="49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0515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saw a great white throne, and him that sat on it, from whose face the earth and the heaven fled away; and there was found no place for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2288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Proverbs 4:18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the path of the just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as the shining light, that </a:t>
            </a:r>
            <a:r>
              <a:rPr lang="en-US" sz="5400" b="1" dirty="0" err="1">
                <a:effectLst>
                  <a:outerShdw blurRad="38100" dist="38100" dir="2700000" algn="tl">
                    <a:srgbClr val="000000">
                      <a:alpha val="43137"/>
                    </a:srgbClr>
                  </a:outerShdw>
                </a:effectLst>
              </a:rPr>
              <a:t>shineth</a:t>
            </a:r>
            <a:r>
              <a:rPr lang="en-US" sz="5400" b="1" dirty="0">
                <a:effectLst>
                  <a:outerShdw blurRad="38100" dist="38100" dir="2700000" algn="tl">
                    <a:srgbClr val="000000">
                      <a:alpha val="43137"/>
                    </a:srgbClr>
                  </a:outerShdw>
                </a:effectLst>
              </a:rPr>
              <a:t> more and more unto the perfect day.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0328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thou, O Daniel, shut up the words, and seal the book, </a:t>
            </a:r>
            <a:r>
              <a:rPr lang="en-US" sz="5400" b="1" i="1" dirty="0">
                <a:effectLst>
                  <a:outerShdw blurRad="38100" dist="38100" dir="2700000" algn="tl">
                    <a:srgbClr val="000000">
                      <a:alpha val="43137"/>
                    </a:srgbClr>
                  </a:outerShdw>
                </a:effectLst>
              </a:rPr>
              <a:t>even</a:t>
            </a:r>
            <a:r>
              <a:rPr lang="en-US" sz="5400" b="1" dirty="0">
                <a:effectLst>
                  <a:outerShdw blurRad="38100" dist="38100" dir="2700000" algn="tl">
                    <a:srgbClr val="000000">
                      <a:alpha val="43137"/>
                    </a:srgbClr>
                  </a:outerShdw>
                </a:effectLst>
              </a:rPr>
              <a:t> to the time of the end: many shall run to and fro, and knowledge shall be increased.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1863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I Daniel looked, and, behold, there stood other two, the one on this side of the bank of the river, and the other on that side of the bank of the river.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928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a:t>
            </a:r>
            <a:r>
              <a:rPr lang="en-US" sz="5400" b="1" i="1" dirty="0">
                <a:effectLst>
                  <a:outerShdw blurRad="38100" dist="38100" dir="2700000" algn="tl">
                    <a:srgbClr val="000000">
                      <a:alpha val="43137"/>
                    </a:srgbClr>
                  </a:outerShdw>
                </a:effectLst>
              </a:rPr>
              <a:t>one</a:t>
            </a:r>
            <a:r>
              <a:rPr lang="en-US" sz="5400" b="1" dirty="0">
                <a:effectLst>
                  <a:outerShdw blurRad="38100" dist="38100" dir="2700000" algn="tl">
                    <a:srgbClr val="000000">
                      <a:alpha val="43137"/>
                    </a:srgbClr>
                  </a:outerShdw>
                </a:effectLst>
              </a:rPr>
              <a:t> said to the man clothed in linen, which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upon the waters of the river, How long </a:t>
            </a:r>
            <a:r>
              <a:rPr lang="en-US" sz="5400" b="1" i="1" dirty="0">
                <a:effectLst>
                  <a:outerShdw blurRad="38100" dist="38100" dir="2700000" algn="tl">
                    <a:srgbClr val="000000">
                      <a:alpha val="43137"/>
                    </a:srgbClr>
                  </a:outerShdw>
                </a:effectLst>
              </a:rPr>
              <a:t>shall it be to</a:t>
            </a:r>
            <a:r>
              <a:rPr lang="en-US" sz="5400" b="1" dirty="0">
                <a:effectLst>
                  <a:outerShdw blurRad="38100" dist="38100" dir="2700000" algn="tl">
                    <a:srgbClr val="000000">
                      <a:alpha val="43137"/>
                    </a:srgbClr>
                  </a:outerShdw>
                </a:effectLst>
              </a:rPr>
              <a:t> the end of these wonders?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053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12:7a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And I heard the man clothed in linen, which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upon the waters of the river, when he held up his right hand and his left hand unto heaven,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2952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12:7b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4800" b="1" dirty="0">
                <a:effectLst>
                  <a:outerShdw blurRad="38100" dist="38100" dir="2700000" algn="tl">
                    <a:srgbClr val="000000">
                      <a:alpha val="43137"/>
                    </a:srgbClr>
                  </a:outerShdw>
                </a:effectLst>
              </a:rPr>
              <a:t>and </a:t>
            </a:r>
            <a:r>
              <a:rPr lang="en-US" sz="4800" b="1" dirty="0" err="1">
                <a:effectLst>
                  <a:outerShdw blurRad="38100" dist="38100" dir="2700000" algn="tl">
                    <a:srgbClr val="000000">
                      <a:alpha val="43137"/>
                    </a:srgbClr>
                  </a:outerShdw>
                </a:effectLst>
              </a:rPr>
              <a:t>sware</a:t>
            </a:r>
            <a:r>
              <a:rPr lang="en-US" sz="4800" b="1" dirty="0">
                <a:effectLst>
                  <a:outerShdw blurRad="38100" dist="38100" dir="2700000" algn="tl">
                    <a:srgbClr val="000000">
                      <a:alpha val="43137"/>
                    </a:srgbClr>
                  </a:outerShdw>
                </a:effectLst>
              </a:rPr>
              <a:t> by him that </a:t>
            </a:r>
            <a:r>
              <a:rPr lang="en-US" sz="4800" b="1" dirty="0" err="1">
                <a:effectLst>
                  <a:outerShdw blurRad="38100" dist="38100" dir="2700000" algn="tl">
                    <a:srgbClr val="000000">
                      <a:alpha val="43137"/>
                    </a:srgbClr>
                  </a:outerShdw>
                </a:effectLst>
              </a:rPr>
              <a:t>liveth</a:t>
            </a:r>
            <a:r>
              <a:rPr lang="en-US" sz="4800" b="1" dirty="0">
                <a:effectLst>
                  <a:outerShdw blurRad="38100" dist="38100" dir="2700000" algn="tl">
                    <a:srgbClr val="000000">
                      <a:alpha val="43137"/>
                    </a:srgbClr>
                  </a:outerShdw>
                </a:effectLst>
              </a:rPr>
              <a:t> for ever that </a:t>
            </a:r>
            <a:r>
              <a:rPr lang="en-US" sz="4800" b="1" i="1" dirty="0">
                <a:effectLst>
                  <a:outerShdw blurRad="38100" dist="38100" dir="2700000" algn="tl">
                    <a:srgbClr val="000000">
                      <a:alpha val="43137"/>
                    </a:srgbClr>
                  </a:outerShdw>
                </a:effectLst>
              </a:rPr>
              <a:t>it shall be</a:t>
            </a:r>
            <a:r>
              <a:rPr lang="en-US" sz="4800" b="1" dirty="0">
                <a:effectLst>
                  <a:outerShdw blurRad="38100" dist="38100" dir="2700000" algn="tl">
                    <a:srgbClr val="000000">
                      <a:alpha val="43137"/>
                    </a:srgbClr>
                  </a:outerShdw>
                </a:effectLst>
              </a:rPr>
              <a:t> for a time, times, and an half; </a:t>
            </a:r>
            <a:r>
              <a:rPr lang="en-US" sz="4800" b="1" dirty="0" smtClean="0">
                <a:solidFill>
                  <a:prstClr val="white"/>
                </a:solidFill>
                <a:effectLst>
                  <a:outerShdw blurRad="38100" dist="38100" dir="2700000" algn="tl">
                    <a:srgbClr val="000000">
                      <a:alpha val="43137"/>
                    </a:srgbClr>
                  </a:outerShdw>
                </a:effectLst>
              </a:rPr>
              <a:t>and </a:t>
            </a:r>
            <a:r>
              <a:rPr lang="en-US" sz="4800" b="1" dirty="0">
                <a:solidFill>
                  <a:prstClr val="white"/>
                </a:solidFill>
                <a:effectLst>
                  <a:outerShdw blurRad="38100" dist="38100" dir="2700000" algn="tl">
                    <a:srgbClr val="000000">
                      <a:alpha val="43137"/>
                    </a:srgbClr>
                  </a:outerShdw>
                </a:effectLst>
              </a:rPr>
              <a:t>when he shall have accomplished to scatter the power of the holy people, all these </a:t>
            </a:r>
            <a:r>
              <a:rPr lang="en-US" sz="4800" b="1" i="1" dirty="0">
                <a:solidFill>
                  <a:prstClr val="white"/>
                </a:solidFill>
                <a:effectLst>
                  <a:outerShdw blurRad="38100" dist="38100" dir="2700000" algn="tl">
                    <a:srgbClr val="000000">
                      <a:alpha val="43137"/>
                    </a:srgbClr>
                  </a:outerShdw>
                </a:effectLst>
              </a:rPr>
              <a:t>things</a:t>
            </a:r>
            <a:r>
              <a:rPr lang="en-US" sz="4800" b="1" dirty="0">
                <a:solidFill>
                  <a:prstClr val="white"/>
                </a:solidFill>
                <a:effectLst>
                  <a:outerShdw blurRad="38100" dist="38100" dir="2700000" algn="tl">
                    <a:srgbClr val="000000">
                      <a:alpha val="43137"/>
                    </a:srgbClr>
                  </a:outerShdw>
                </a:effectLst>
              </a:rPr>
              <a:t> shall be finished</a:t>
            </a:r>
            <a:r>
              <a:rPr lang="en-US" sz="4800" b="1" dirty="0" smtClean="0">
                <a:solidFill>
                  <a:prstClr val="white"/>
                </a:solidFill>
                <a:effectLst>
                  <a:outerShdw blurRad="38100" dist="38100" dir="2700000" algn="tl">
                    <a:srgbClr val="000000">
                      <a:alpha val="43137"/>
                    </a:srgbClr>
                  </a:outerShdw>
                </a:effectLst>
              </a:rPr>
              <a:t>.</a:t>
            </a:r>
            <a:endParaRPr lang="en-US" sz="4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4602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Joel 3:1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behold, in those days, and in that time, when I shall bring again the captivity of Judah and Jerusalem,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692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Joel 3:2a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I will also gather all nations, and will bring them down into the valley of Jehoshaphat,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7460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Joel 3:2b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and will plead with them there for my people and </a:t>
            </a:r>
            <a:r>
              <a:rPr lang="en-US" sz="5400" b="1" i="1" dirty="0">
                <a:solidFill>
                  <a:prstClr val="white"/>
                </a:solidFill>
                <a:effectLst>
                  <a:outerShdw blurRad="38100" dist="38100" dir="2700000" algn="tl">
                    <a:srgbClr val="000000">
                      <a:alpha val="43137"/>
                    </a:srgbClr>
                  </a:outerShdw>
                </a:effectLst>
              </a:rPr>
              <a:t>for</a:t>
            </a:r>
            <a:r>
              <a:rPr lang="en-US" sz="5400" b="1" dirty="0">
                <a:solidFill>
                  <a:prstClr val="white"/>
                </a:solidFill>
                <a:effectLst>
                  <a:outerShdw blurRad="38100" dist="38100" dir="2700000" algn="tl">
                    <a:srgbClr val="000000">
                      <a:alpha val="43137"/>
                    </a:srgbClr>
                  </a:outerShdw>
                </a:effectLst>
              </a:rPr>
              <a:t> my heritage Israel, whom they have scattered among the nations, and parted my land</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252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many of them that sleep in the dust of the earth shall awake, some to everlasting life, and some to shame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everlasting contempt.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778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Amos 9:9</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For, lo, I will command, and I will sift the house of Israel among all nations, like as </a:t>
            </a:r>
            <a:r>
              <a:rPr lang="en-US" sz="5300" b="1" i="1" dirty="0">
                <a:effectLst>
                  <a:outerShdw blurRad="38100" dist="38100" dir="2700000" algn="tl">
                    <a:srgbClr val="000000">
                      <a:alpha val="43137"/>
                    </a:srgbClr>
                  </a:outerShdw>
                </a:effectLst>
              </a:rPr>
              <a:t>corn</a:t>
            </a:r>
            <a:r>
              <a:rPr lang="en-US" sz="5300" b="1" dirty="0">
                <a:effectLst>
                  <a:outerShdw blurRad="38100" dist="38100" dir="2700000" algn="tl">
                    <a:srgbClr val="000000">
                      <a:alpha val="43137"/>
                    </a:srgbClr>
                  </a:outerShdw>
                </a:effectLst>
              </a:rPr>
              <a:t> is sifted in a sieve, yet shall not the least grain fall upon the earth.</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2671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Amos 9:10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All the sinners of my people shall die by the sword, which say, The evil shall not overtake nor prevent 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140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Amos 9:11</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In that day will I raise up the tabernacle of David that is fallen, and close up the breaches thereof; and I will raise up his ruins, and I will build it as in the days of old:</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3142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Amos 9:12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That they may possess the remnant of Edom, and of all the heathen, which are called by my name,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the LORD that doeth this.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571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heard, but I understood not: then said I, O my Lord, what </a:t>
            </a:r>
            <a:r>
              <a:rPr lang="en-US" sz="5400" b="1" i="1" dirty="0">
                <a:effectLst>
                  <a:outerShdw blurRad="38100" dist="38100" dir="2700000" algn="tl">
                    <a:srgbClr val="000000">
                      <a:alpha val="43137"/>
                    </a:srgbClr>
                  </a:outerShdw>
                </a:effectLst>
              </a:rPr>
              <a:t>shall be</a:t>
            </a:r>
            <a:r>
              <a:rPr lang="en-US" sz="5400" b="1" dirty="0">
                <a:effectLst>
                  <a:outerShdw blurRad="38100" dist="38100" dir="2700000" algn="tl">
                    <a:srgbClr val="000000">
                      <a:alpha val="43137"/>
                    </a:srgbClr>
                  </a:outerShdw>
                </a:effectLst>
              </a:rPr>
              <a:t> the end of these </a:t>
            </a:r>
            <a:r>
              <a:rPr lang="en-US" sz="5400" b="1" i="1" dirty="0">
                <a:effectLst>
                  <a:outerShdw blurRad="38100" dist="38100" dir="2700000" algn="tl">
                    <a:srgbClr val="000000">
                      <a:alpha val="43137"/>
                    </a:srgbClr>
                  </a:outerShdw>
                </a:effectLst>
              </a:rPr>
              <a:t>things</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4995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said, Go thy way, Daniel: for the words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closed up and sealed till the time of the end.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2583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12:10</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000" b="1" dirty="0">
                <a:effectLst>
                  <a:outerShdw blurRad="38100" dist="38100" dir="2700000" algn="tl">
                    <a:srgbClr val="000000">
                      <a:alpha val="43137"/>
                    </a:srgbClr>
                  </a:outerShdw>
                </a:effectLst>
              </a:rPr>
              <a:t>Many shall be purified, and made white, and tried; but the wicked shall do wickedly: and none of the wicked shall understand; but the wise shall understand.</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7221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12:11</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And from the time </a:t>
            </a:r>
            <a:r>
              <a:rPr lang="en-US" sz="4900" b="1" i="1" dirty="0">
                <a:effectLst>
                  <a:outerShdw blurRad="38100" dist="38100" dir="2700000" algn="tl">
                    <a:srgbClr val="000000">
                      <a:alpha val="43137"/>
                    </a:srgbClr>
                  </a:outerShdw>
                </a:effectLst>
              </a:rPr>
              <a:t>that</a:t>
            </a:r>
            <a:r>
              <a:rPr lang="en-US" sz="4900" b="1" dirty="0">
                <a:effectLst>
                  <a:outerShdw blurRad="38100" dist="38100" dir="2700000" algn="tl">
                    <a:srgbClr val="000000">
                      <a:alpha val="43137"/>
                    </a:srgbClr>
                  </a:outerShdw>
                </a:effectLst>
              </a:rPr>
              <a:t> the daily </a:t>
            </a:r>
            <a:r>
              <a:rPr lang="en-US" sz="4900" b="1" i="1" dirty="0">
                <a:effectLst>
                  <a:outerShdw blurRad="38100" dist="38100" dir="2700000" algn="tl">
                    <a:srgbClr val="000000">
                      <a:alpha val="43137"/>
                    </a:srgbClr>
                  </a:outerShdw>
                </a:effectLst>
              </a:rPr>
              <a:t>sacrifice</a:t>
            </a:r>
            <a:r>
              <a:rPr lang="en-US" sz="4900" b="1" dirty="0">
                <a:effectLst>
                  <a:outerShdw blurRad="38100" dist="38100" dir="2700000" algn="tl">
                    <a:srgbClr val="000000">
                      <a:alpha val="43137"/>
                    </a:srgbClr>
                  </a:outerShdw>
                </a:effectLst>
              </a:rPr>
              <a:t> shall be taken away, and the abomination that </a:t>
            </a:r>
            <a:r>
              <a:rPr lang="en-US" sz="4900" b="1" dirty="0" err="1">
                <a:effectLst>
                  <a:outerShdw blurRad="38100" dist="38100" dir="2700000" algn="tl">
                    <a:srgbClr val="000000">
                      <a:alpha val="43137"/>
                    </a:srgbClr>
                  </a:outerShdw>
                </a:effectLst>
              </a:rPr>
              <a:t>maketh</a:t>
            </a:r>
            <a:r>
              <a:rPr lang="en-US" sz="4900" b="1" dirty="0">
                <a:effectLst>
                  <a:outerShdw blurRad="38100" dist="38100" dir="2700000" algn="tl">
                    <a:srgbClr val="000000">
                      <a:alpha val="43137"/>
                    </a:srgbClr>
                  </a:outerShdw>
                </a:effectLst>
              </a:rPr>
              <a:t> desolate set up, </a:t>
            </a:r>
            <a:r>
              <a:rPr lang="en-US" sz="4900" b="1" i="1" dirty="0">
                <a:effectLst>
                  <a:outerShdw blurRad="38100" dist="38100" dir="2700000" algn="tl">
                    <a:srgbClr val="000000">
                      <a:alpha val="43137"/>
                    </a:srgbClr>
                  </a:outerShdw>
                </a:effectLst>
              </a:rPr>
              <a:t>there shall be</a:t>
            </a:r>
            <a:r>
              <a:rPr lang="en-US" sz="4900" b="1" dirty="0">
                <a:effectLst>
                  <a:outerShdw blurRad="38100" dist="38100" dir="2700000" algn="tl">
                    <a:srgbClr val="000000">
                      <a:alpha val="43137"/>
                    </a:srgbClr>
                  </a:outerShdw>
                </a:effectLst>
              </a:rPr>
              <a:t> a thousand two hundred and ninety days.</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59743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Blessed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he that </a:t>
            </a:r>
            <a:r>
              <a:rPr lang="en-US" sz="5400" b="1" dirty="0" err="1">
                <a:effectLst>
                  <a:outerShdw blurRad="38100" dist="38100" dir="2700000" algn="tl">
                    <a:srgbClr val="000000">
                      <a:alpha val="43137"/>
                    </a:srgbClr>
                  </a:outerShdw>
                </a:effectLst>
              </a:rPr>
              <a:t>waiteth</a:t>
            </a:r>
            <a:r>
              <a:rPr lang="en-US" sz="5400" b="1" dirty="0">
                <a:effectLst>
                  <a:outerShdw blurRad="38100" dist="38100" dir="2700000" algn="tl">
                    <a:srgbClr val="000000">
                      <a:alpha val="43137"/>
                    </a:srgbClr>
                  </a:outerShdw>
                </a:effectLst>
              </a:rPr>
              <a:t>, and cometh to the thousand three hundred and five and thirty days.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1228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go thou thy way till the end </a:t>
            </a:r>
            <a:r>
              <a:rPr lang="en-US" sz="5400" b="1" i="1" dirty="0">
                <a:effectLst>
                  <a:outerShdw blurRad="38100" dist="38100" dir="2700000" algn="tl">
                    <a:srgbClr val="000000">
                      <a:alpha val="43137"/>
                    </a:srgbClr>
                  </a:outerShdw>
                </a:effectLst>
              </a:rPr>
              <a:t>be</a:t>
            </a:r>
            <a:r>
              <a:rPr lang="en-US" sz="5400" b="1" dirty="0">
                <a:effectLst>
                  <a:outerShdw blurRad="38100" dist="38100" dir="2700000" algn="tl">
                    <a:srgbClr val="000000">
                      <a:alpha val="43137"/>
                    </a:srgbClr>
                  </a:outerShdw>
                </a:effectLst>
              </a:rPr>
              <a:t>: for thou shalt rest, and stand in thy lot at the end of the days.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112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they that be wise shall shine as the brightness of the firmament; and they that turn many to righteousness as the stars for ever and ever.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9862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7200" dirty="0" smtClean="0"/>
              <a:t>Deuteronomy 29:29</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The secret </a:t>
            </a:r>
            <a:r>
              <a:rPr lang="en-US" sz="4900" b="1" i="1" dirty="0">
                <a:effectLst>
                  <a:outerShdw blurRad="38100" dist="38100" dir="2700000" algn="tl">
                    <a:srgbClr val="000000">
                      <a:alpha val="43137"/>
                    </a:srgbClr>
                  </a:outerShdw>
                </a:effectLst>
              </a:rPr>
              <a:t>things belong</a:t>
            </a:r>
            <a:r>
              <a:rPr lang="en-US" sz="4900" b="1" dirty="0">
                <a:effectLst>
                  <a:outerShdw blurRad="38100" dist="38100" dir="2700000" algn="tl">
                    <a:srgbClr val="000000">
                      <a:alpha val="43137"/>
                    </a:srgbClr>
                  </a:outerShdw>
                </a:effectLst>
              </a:rPr>
              <a:t> unto the LORD our God: but those </a:t>
            </a:r>
            <a:r>
              <a:rPr lang="en-US" sz="4900" b="1" i="1" dirty="0">
                <a:effectLst>
                  <a:outerShdw blurRad="38100" dist="38100" dir="2700000" algn="tl">
                    <a:srgbClr val="000000">
                      <a:alpha val="43137"/>
                    </a:srgbClr>
                  </a:outerShdw>
                </a:effectLst>
              </a:rPr>
              <a:t>things which are</a:t>
            </a:r>
            <a:r>
              <a:rPr lang="en-US" sz="4900" b="1" dirty="0">
                <a:effectLst>
                  <a:outerShdw blurRad="38100" dist="38100" dir="2700000" algn="tl">
                    <a:srgbClr val="000000">
                      <a:alpha val="43137"/>
                    </a:srgbClr>
                  </a:outerShdw>
                </a:effectLst>
              </a:rPr>
              <a:t> revealed </a:t>
            </a:r>
            <a:r>
              <a:rPr lang="en-US" sz="4900" b="1" i="1" dirty="0">
                <a:effectLst>
                  <a:outerShdw blurRad="38100" dist="38100" dir="2700000" algn="tl">
                    <a:srgbClr val="000000">
                      <a:alpha val="43137"/>
                    </a:srgbClr>
                  </a:outerShdw>
                </a:effectLst>
              </a:rPr>
              <a:t>belong</a:t>
            </a:r>
            <a:r>
              <a:rPr lang="en-US" sz="4900" b="1" dirty="0">
                <a:effectLst>
                  <a:outerShdw blurRad="38100" dist="38100" dir="2700000" algn="tl">
                    <a:srgbClr val="000000">
                      <a:alpha val="43137"/>
                    </a:srgbClr>
                  </a:outerShdw>
                </a:effectLst>
              </a:rPr>
              <a:t> unto us and to our children for ever, that </a:t>
            </a:r>
            <a:r>
              <a:rPr lang="en-US" sz="4900" b="1" i="1" dirty="0">
                <a:effectLst>
                  <a:outerShdw blurRad="38100" dist="38100" dir="2700000" algn="tl">
                    <a:srgbClr val="000000">
                      <a:alpha val="43137"/>
                    </a:srgbClr>
                  </a:outerShdw>
                </a:effectLst>
              </a:rPr>
              <a:t>we</a:t>
            </a:r>
            <a:r>
              <a:rPr lang="en-US" sz="4900" b="1" dirty="0">
                <a:effectLst>
                  <a:outerShdw blurRad="38100" dist="38100" dir="2700000" algn="tl">
                    <a:srgbClr val="000000">
                      <a:alpha val="43137"/>
                    </a:srgbClr>
                  </a:outerShdw>
                </a:effectLst>
              </a:rPr>
              <a:t> may do all the words of this law.</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5957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Timothy 3:12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Yea, and all that will live godly in Christ Jesus shall suffer persecution.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4142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Timothy 3:13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evil men and seducers shall wax worse and worse, deceiving, and being deceived.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7397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Timothy 3:14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continue thou in the things which thou hast learned and hast been assured of, knowing of whom thou hast learned </a:t>
            </a:r>
            <a:r>
              <a:rPr lang="en-US" sz="5400" b="1" i="1" dirty="0">
                <a:effectLst>
                  <a:outerShdw blurRad="38100" dist="38100" dir="2700000" algn="tl">
                    <a:srgbClr val="000000">
                      <a:alpha val="43137"/>
                    </a:srgbClr>
                  </a:outerShdw>
                </a:effectLst>
              </a:rPr>
              <a:t>them</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51950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Timothy 3:15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that from a child thou hast known the holy scriptures, which are able to make thee wise unto salvation through faith which is in Christ Jesus.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05333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20:34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I will bring you out from the people, and will gather you out of the countries wherein ye are scattered, with a mighty hand, and with a stretched out arm, and with fury poured out.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058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20:35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will bring you into the wilderness of the people, and there will I plead with you face to face.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3321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20:36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Like as I pleaded with your fathers in the wilderness of the land of Egypt, so will I plead with you,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the Lord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83067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20:37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will cause you to pass under the rod, and I will bring you into the bond of the covenant: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71900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20:38a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And I will purge out from among you the rebels, and them that transgress against me: I will bring them forth out of the country where they sojourn, </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7011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2381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20:38b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and they shall not enter into the land of Israel: and ye shall know that I </a:t>
            </a:r>
            <a:r>
              <a:rPr lang="en-US" sz="5400" b="1" i="1" dirty="0">
                <a:solidFill>
                  <a:prstClr val="white"/>
                </a:solidFill>
                <a:effectLst>
                  <a:outerShdw blurRad="38100" dist="38100" dir="2700000" algn="tl">
                    <a:srgbClr val="000000">
                      <a:alpha val="43137"/>
                    </a:srgbClr>
                  </a:outerShdw>
                </a:effectLst>
              </a:rPr>
              <a:t>am</a:t>
            </a:r>
            <a:r>
              <a:rPr lang="en-US" sz="5400" b="1" dirty="0">
                <a:solidFill>
                  <a:prstClr val="white"/>
                </a:solidFill>
                <a:effectLst>
                  <a:outerShdw blurRad="38100" dist="38100" dir="2700000" algn="tl">
                    <a:srgbClr val="000000">
                      <a:alpha val="43137"/>
                    </a:srgbClr>
                  </a:outerShdw>
                </a:effectLst>
              </a:rPr>
              <a:t> the LORD</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00851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25:31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When the Son of man shall come in his glory, and all the holy angels with him, then shall he sit upon the throne of his glory: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23806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25:32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before him shall be gathered all nations: and he shall separate them one from another, as a shepherd </a:t>
            </a:r>
            <a:r>
              <a:rPr lang="en-US" sz="5400" b="1" dirty="0" err="1">
                <a:effectLst>
                  <a:outerShdw blurRad="38100" dist="38100" dir="2700000" algn="tl">
                    <a:srgbClr val="000000">
                      <a:alpha val="43137"/>
                    </a:srgbClr>
                  </a:outerShdw>
                </a:effectLst>
              </a:rPr>
              <a:t>divideth</a:t>
            </a:r>
            <a:r>
              <a:rPr lang="en-US" sz="5400" b="1" dirty="0">
                <a:effectLst>
                  <a:outerShdw blurRad="38100" dist="38100" dir="2700000" algn="tl">
                    <a:srgbClr val="000000">
                      <a:alpha val="43137"/>
                    </a:srgbClr>
                  </a:outerShdw>
                </a:effectLst>
              </a:rPr>
              <a:t> </a:t>
            </a:r>
            <a:r>
              <a:rPr lang="en-US" sz="5400" b="1" i="1" dirty="0">
                <a:effectLst>
                  <a:outerShdw blurRad="38100" dist="38100" dir="2700000" algn="tl">
                    <a:srgbClr val="000000">
                      <a:alpha val="43137"/>
                    </a:srgbClr>
                  </a:outerShdw>
                </a:effectLst>
              </a:rPr>
              <a:t>his</a:t>
            </a:r>
            <a:r>
              <a:rPr lang="en-US" sz="5400" b="1" dirty="0">
                <a:effectLst>
                  <a:outerShdw blurRad="38100" dist="38100" dir="2700000" algn="tl">
                    <a:srgbClr val="000000">
                      <a:alpha val="43137"/>
                    </a:srgbClr>
                  </a:outerShdw>
                </a:effectLst>
              </a:rPr>
              <a:t> sheep from the goats: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23393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25:33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shall set the sheep on his right hand, but the goats on the left.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37675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25:34</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Then shall the King say unto them on his right hand, Come, ye blessed of my Father, inherit the kingdom prepared for you from the foundation of the world:</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05249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700" b="1" dirty="0">
                <a:effectLst>
                  <a:outerShdw blurRad="38100" dist="38100" dir="2700000" algn="tl">
                    <a:srgbClr val="000000">
                      <a:alpha val="43137"/>
                    </a:srgbClr>
                  </a:outerShdw>
                </a:effectLst>
              </a:rPr>
              <a:t>Blessed </a:t>
            </a:r>
            <a:r>
              <a:rPr lang="en-US" sz="4700" b="1" i="1" dirty="0">
                <a:effectLst>
                  <a:outerShdw blurRad="38100" dist="38100" dir="2700000" algn="tl">
                    <a:srgbClr val="000000">
                      <a:alpha val="43137"/>
                    </a:srgbClr>
                  </a:outerShdw>
                </a:effectLst>
              </a:rPr>
              <a:t>be</a:t>
            </a:r>
            <a:r>
              <a:rPr lang="en-US" sz="4700" b="1" dirty="0">
                <a:effectLst>
                  <a:outerShdw blurRad="38100" dist="38100" dir="2700000" algn="tl">
                    <a:srgbClr val="000000">
                      <a:alpha val="43137"/>
                    </a:srgbClr>
                  </a:outerShdw>
                </a:effectLst>
              </a:rPr>
              <a:t> the God and Father of our Lord Jesus Christ, which according to his abundant mercy hath begotten us again unto a lively hope by the resurrection of Jesus Christ from the dead,</a:t>
            </a:r>
            <a:endParaRPr lang="en-US" sz="4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2088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To an inheritance incorruptible, and undefiled, and that </a:t>
            </a:r>
            <a:r>
              <a:rPr lang="en-US" sz="5400" b="1" dirty="0" err="1">
                <a:effectLst>
                  <a:outerShdw blurRad="38100" dist="38100" dir="2700000" algn="tl">
                    <a:srgbClr val="000000">
                      <a:alpha val="43137"/>
                    </a:srgbClr>
                  </a:outerShdw>
                </a:effectLst>
              </a:rPr>
              <a:t>fadeth</a:t>
            </a:r>
            <a:r>
              <a:rPr lang="en-US" sz="5400" b="1" dirty="0">
                <a:effectLst>
                  <a:outerShdw blurRad="38100" dist="38100" dir="2700000" algn="tl">
                    <a:srgbClr val="000000">
                      <a:alpha val="43137"/>
                    </a:srgbClr>
                  </a:outerShdw>
                </a:effectLst>
              </a:rPr>
              <a:t> not away, reserved in heaven for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56634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Who are kept by the power of God through faith unto salvation ready to be revealed in the last time.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00247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74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24:21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then shall be </a:t>
            </a:r>
            <a:r>
              <a:rPr lang="en-US" sz="5400" b="1" i="1" u="sng" dirty="0">
                <a:effectLst>
                  <a:outerShdw blurRad="38100" dist="38100" dir="2700000" algn="tl">
                    <a:srgbClr val="000000">
                      <a:alpha val="43137"/>
                    </a:srgbClr>
                  </a:outerShdw>
                </a:effectLst>
              </a:rPr>
              <a:t>great tribulation</a:t>
            </a:r>
            <a:r>
              <a:rPr lang="en-US" sz="5400" b="1" dirty="0">
                <a:effectLst>
                  <a:outerShdw blurRad="38100" dist="38100" dir="2700000" algn="tl">
                    <a:srgbClr val="000000">
                      <a:alpha val="43137"/>
                    </a:srgbClr>
                  </a:outerShdw>
                </a:effectLst>
              </a:rPr>
              <a:t>, such as was not since the beginning of the world to this time, no, nor ever shall be.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603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smtClean="0"/>
              <a:t>Matthew 24:22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smtClean="0">
                <a:effectLst>
                  <a:outerShdw blurRad="38100" dist="38100" dir="2700000" algn="tl">
                    <a:srgbClr val="000000">
                      <a:alpha val="43137"/>
                    </a:srgbClr>
                  </a:outerShdw>
                </a:effectLst>
              </a:rPr>
              <a:t>And except those days should be shortened, there should no flesh be saved: but for the elect's sake those days shall be shortened.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0337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7:13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one of the elders answered, saying unto me, What are these which are arrayed in white robes? and whence came they?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1494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291</TotalTime>
  <Words>2012</Words>
  <Application>Microsoft Office PowerPoint</Application>
  <PresentationFormat>On-screen Show (4:3)</PresentationFormat>
  <Paragraphs>133</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Theme</vt:lpstr>
      <vt:lpstr>Daniel 12:2-13</vt:lpstr>
      <vt:lpstr>Daniel 12:1a</vt:lpstr>
      <vt:lpstr>Daniel 12:1b</vt:lpstr>
      <vt:lpstr>Daniel 12:2</vt:lpstr>
      <vt:lpstr>Daniel 12:3</vt:lpstr>
      <vt:lpstr>PowerPoint Presentation</vt:lpstr>
      <vt:lpstr>Matthew 24:21</vt:lpstr>
      <vt:lpstr>Matthew 24:22</vt:lpstr>
      <vt:lpstr>Revelation 7:13</vt:lpstr>
      <vt:lpstr>Revelation 7:14</vt:lpstr>
      <vt:lpstr>2 Thessalonians 2:8</vt:lpstr>
      <vt:lpstr>Daniel 12:2</vt:lpstr>
      <vt:lpstr>Daniel 12:3</vt:lpstr>
      <vt:lpstr>John 5:28</vt:lpstr>
      <vt:lpstr>John 5:29</vt:lpstr>
      <vt:lpstr>1 Corinthians 15:20</vt:lpstr>
      <vt:lpstr>1 Corinthians 15:21</vt:lpstr>
      <vt:lpstr>1 Corinthians 15:22</vt:lpstr>
      <vt:lpstr>1 Corinthians 15:23</vt:lpstr>
      <vt:lpstr>1 Corinthians 15:24</vt:lpstr>
      <vt:lpstr>1 Thessalonians 4:16</vt:lpstr>
      <vt:lpstr>1 Thessalonians 4:17</vt:lpstr>
      <vt:lpstr>1 Thessalonians 4:18</vt:lpstr>
      <vt:lpstr>Revelation 20:4a</vt:lpstr>
      <vt:lpstr>Revelation 20:4b</vt:lpstr>
      <vt:lpstr>Revelation 20:5</vt:lpstr>
      <vt:lpstr>Revelation 20:6</vt:lpstr>
      <vt:lpstr>Revelation 20:7</vt:lpstr>
      <vt:lpstr>Revelation 20:10</vt:lpstr>
      <vt:lpstr>Revelation 20:11</vt:lpstr>
      <vt:lpstr>Proverbs 4:18</vt:lpstr>
      <vt:lpstr>Daniel 12:4</vt:lpstr>
      <vt:lpstr>Daniel 12:5</vt:lpstr>
      <vt:lpstr>Daniel 12:6</vt:lpstr>
      <vt:lpstr>Daniel 12:7a</vt:lpstr>
      <vt:lpstr>Daniel 12:7b</vt:lpstr>
      <vt:lpstr>Joel 3:1</vt:lpstr>
      <vt:lpstr>Joel 3:2a</vt:lpstr>
      <vt:lpstr>Joel 3:2b</vt:lpstr>
      <vt:lpstr>Amos 9:9</vt:lpstr>
      <vt:lpstr>Amos 9:10</vt:lpstr>
      <vt:lpstr>Amos 9:11</vt:lpstr>
      <vt:lpstr>Amos 9:12</vt:lpstr>
      <vt:lpstr>Daniel 12:8</vt:lpstr>
      <vt:lpstr>Daniel 12:9</vt:lpstr>
      <vt:lpstr>Daniel 12:10</vt:lpstr>
      <vt:lpstr>Daniel 12:11</vt:lpstr>
      <vt:lpstr>Daniel 12:12</vt:lpstr>
      <vt:lpstr>Daniel 12:13</vt:lpstr>
      <vt:lpstr>Deuteronomy 29:29</vt:lpstr>
      <vt:lpstr>2 Timothy 3:12</vt:lpstr>
      <vt:lpstr>2 Timothy 3:13</vt:lpstr>
      <vt:lpstr>2 Timothy 3:14</vt:lpstr>
      <vt:lpstr>2 Timothy 3:15</vt:lpstr>
      <vt:lpstr>Ezekiel 20:34</vt:lpstr>
      <vt:lpstr>Ezekiel 20:35</vt:lpstr>
      <vt:lpstr>Ezekiel 20:36</vt:lpstr>
      <vt:lpstr>Ezekiel 20:37</vt:lpstr>
      <vt:lpstr>Ezekiel 20:38a</vt:lpstr>
      <vt:lpstr>Ezekiel 20:38b</vt:lpstr>
      <vt:lpstr>Matthew 25:31</vt:lpstr>
      <vt:lpstr>Matthew 25:32</vt:lpstr>
      <vt:lpstr>Matthew 25:33</vt:lpstr>
      <vt:lpstr>Matthew 25:34</vt:lpstr>
      <vt:lpstr>1 Peter 1:3</vt:lpstr>
      <vt:lpstr>1 Peter 1:4</vt:lpstr>
      <vt:lpstr>1 Peter 1:5</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12:2-13</dc:title>
  <dc:creator>Charlie</dc:creator>
  <cp:lastModifiedBy>Charlie</cp:lastModifiedBy>
  <cp:revision>12</cp:revision>
  <dcterms:created xsi:type="dcterms:W3CDTF">2015-08-12T17:30:05Z</dcterms:created>
  <dcterms:modified xsi:type="dcterms:W3CDTF">2015-08-12T22:21:36Z</dcterms:modified>
</cp:coreProperties>
</file>