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08" r:id="rId5"/>
    <p:sldId id="259" r:id="rId6"/>
    <p:sldId id="261" r:id="rId7"/>
    <p:sldId id="262"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09"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8/5/2015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8/5/2015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rmAutofit/>
          </a:bodyPr>
          <a:lstStyle/>
          <a:p>
            <a:r>
              <a:rPr lang="en-US" sz="7200" dirty="0" smtClean="0"/>
              <a:t>Daniel 12:1</a:t>
            </a:r>
            <a:endParaRPr lang="en-US" sz="72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August 5, 2015</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9918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13:8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it shall come to pass, </a:t>
            </a:r>
            <a:r>
              <a:rPr lang="en-US" sz="5400" b="1" i="1" dirty="0">
                <a:effectLst>
                  <a:outerShdw blurRad="38100" dist="38100" dir="2700000" algn="tl">
                    <a:srgbClr val="000000">
                      <a:alpha val="43137"/>
                    </a:srgbClr>
                  </a:outerShdw>
                </a:effectLst>
              </a:rPr>
              <a:t>that</a:t>
            </a:r>
            <a:r>
              <a:rPr lang="en-US" sz="5400" b="1" dirty="0">
                <a:effectLst>
                  <a:outerShdw blurRad="38100" dist="38100" dir="2700000" algn="tl">
                    <a:srgbClr val="000000">
                      <a:alpha val="43137"/>
                    </a:srgbClr>
                  </a:outerShdw>
                </a:effectLst>
              </a:rPr>
              <a:t> in all the land, </a:t>
            </a:r>
            <a:r>
              <a:rPr lang="en-US" sz="5400" b="1" dirty="0" err="1">
                <a:effectLst>
                  <a:outerShdw blurRad="38100" dist="38100" dir="2700000" algn="tl">
                    <a:srgbClr val="000000">
                      <a:alpha val="43137"/>
                    </a:srgbClr>
                  </a:outerShdw>
                </a:effectLst>
              </a:rPr>
              <a:t>saith</a:t>
            </a:r>
            <a:r>
              <a:rPr lang="en-US" sz="5400" b="1" dirty="0">
                <a:effectLst>
                  <a:outerShdw blurRad="38100" dist="38100" dir="2700000" algn="tl">
                    <a:srgbClr val="000000">
                      <a:alpha val="43137"/>
                    </a:srgbClr>
                  </a:outerShdw>
                </a:effectLst>
              </a:rPr>
              <a:t> the LORD, two parts therein shall be cut off </a:t>
            </a:r>
            <a:r>
              <a:rPr lang="en-US" sz="5400" b="1" i="1" dirty="0">
                <a:effectLst>
                  <a:outerShdw blurRad="38100" dist="38100" dir="2700000" algn="tl">
                    <a:srgbClr val="000000">
                      <a:alpha val="43137"/>
                    </a:srgbClr>
                  </a:outerShdw>
                </a:effectLst>
              </a:rPr>
              <a:t>and</a:t>
            </a:r>
            <a:r>
              <a:rPr lang="en-US" sz="5400" b="1" dirty="0">
                <a:effectLst>
                  <a:outerShdw blurRad="38100" dist="38100" dir="2700000" algn="tl">
                    <a:srgbClr val="000000">
                      <a:alpha val="43137"/>
                    </a:srgbClr>
                  </a:outerShdw>
                </a:effectLst>
              </a:rPr>
              <a:t> die; but the third shall be left therein.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8700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13:9a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And I will bring the third part through the fire, and will refine them as silver is refined, and will try them as gold is tried</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7434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13:9b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they shall call on my name, and I will hear them: I will say, It </a:t>
            </a:r>
            <a:r>
              <a:rPr lang="en-US" sz="5400" b="1" i="1" dirty="0">
                <a:solidFill>
                  <a:prstClr val="white"/>
                </a:solidFill>
                <a:effectLst>
                  <a:outerShdw blurRad="38100" dist="38100" dir="2700000" algn="tl">
                    <a:srgbClr val="000000">
                      <a:alpha val="43137"/>
                    </a:srgbClr>
                  </a:outerShdw>
                </a:effectLst>
              </a:rPr>
              <a:t>is</a:t>
            </a:r>
            <a:r>
              <a:rPr lang="en-US" sz="5400" b="1" dirty="0">
                <a:solidFill>
                  <a:prstClr val="white"/>
                </a:solidFill>
                <a:effectLst>
                  <a:outerShdw blurRad="38100" dist="38100" dir="2700000" algn="tl">
                    <a:srgbClr val="000000">
                      <a:alpha val="43137"/>
                    </a:srgbClr>
                  </a:outerShdw>
                </a:effectLst>
              </a:rPr>
              <a:t> my people: and they shall say, The LORD </a:t>
            </a:r>
            <a:r>
              <a:rPr lang="en-US" sz="5400" b="1" i="1" dirty="0">
                <a:solidFill>
                  <a:prstClr val="white"/>
                </a:solidFill>
                <a:effectLst>
                  <a:outerShdw blurRad="38100" dist="38100" dir="2700000" algn="tl">
                    <a:srgbClr val="000000">
                      <a:alpha val="43137"/>
                    </a:srgbClr>
                  </a:outerShdw>
                </a:effectLst>
              </a:rPr>
              <a:t>is</a:t>
            </a:r>
            <a:r>
              <a:rPr lang="en-US" sz="5400" b="1" dirty="0">
                <a:solidFill>
                  <a:prstClr val="white"/>
                </a:solidFill>
                <a:effectLst>
                  <a:outerShdw blurRad="38100" dist="38100" dir="2700000" algn="tl">
                    <a:srgbClr val="000000">
                      <a:alpha val="43137"/>
                    </a:srgbClr>
                  </a:outerShdw>
                </a:effectLst>
              </a:rPr>
              <a:t> my God</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635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there was war in heaven: Michael and his angels fought against the dragon; and the dragon fought and his angels,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47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prevailed not; neither was their place found any more in heaven.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6668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the great dragon was cast out, that old serpent, called the Devil, and Satan, which </a:t>
            </a:r>
            <a:r>
              <a:rPr lang="en-US" sz="4800" b="1" dirty="0" err="1">
                <a:effectLst>
                  <a:outerShdw blurRad="38100" dist="38100" dir="2700000" algn="tl">
                    <a:srgbClr val="000000">
                      <a:alpha val="43137"/>
                    </a:srgbClr>
                  </a:outerShdw>
                </a:effectLst>
              </a:rPr>
              <a:t>deceiveth</a:t>
            </a:r>
            <a:r>
              <a:rPr lang="en-US" sz="4800" b="1" dirty="0">
                <a:effectLst>
                  <a:outerShdw blurRad="38100" dist="38100" dir="2700000" algn="tl">
                    <a:srgbClr val="000000">
                      <a:alpha val="43137"/>
                    </a:srgbClr>
                  </a:outerShdw>
                </a:effectLst>
              </a:rPr>
              <a:t> the whole world: he was cast out into the earth, and his angels were cast out with him.</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340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12:12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400" b="1" dirty="0">
                <a:effectLst>
                  <a:outerShdw blurRad="38100" dist="38100" dir="2700000" algn="tl">
                    <a:srgbClr val="000000">
                      <a:alpha val="43137"/>
                    </a:srgbClr>
                  </a:outerShdw>
                </a:effectLst>
              </a:rPr>
              <a:t>Therefore rejoice, </a:t>
            </a:r>
            <a:r>
              <a:rPr lang="en-US" sz="4400" b="1" i="1" dirty="0">
                <a:effectLst>
                  <a:outerShdw blurRad="38100" dist="38100" dir="2700000" algn="tl">
                    <a:srgbClr val="000000">
                      <a:alpha val="43137"/>
                    </a:srgbClr>
                  </a:outerShdw>
                </a:effectLst>
              </a:rPr>
              <a:t>ye</a:t>
            </a:r>
            <a:r>
              <a:rPr lang="en-US" sz="4400" b="1" dirty="0">
                <a:effectLst>
                  <a:outerShdw blurRad="38100" dist="38100" dir="2700000" algn="tl">
                    <a:srgbClr val="000000">
                      <a:alpha val="43137"/>
                    </a:srgbClr>
                  </a:outerShdw>
                </a:effectLst>
              </a:rPr>
              <a:t> heavens, and ye that dwell in them. Woe to the </a:t>
            </a:r>
            <a:r>
              <a:rPr lang="en-US" sz="4400" b="1" dirty="0" err="1">
                <a:effectLst>
                  <a:outerShdw blurRad="38100" dist="38100" dir="2700000" algn="tl">
                    <a:srgbClr val="000000">
                      <a:alpha val="43137"/>
                    </a:srgbClr>
                  </a:outerShdw>
                </a:effectLst>
              </a:rPr>
              <a:t>inhabiters</a:t>
            </a:r>
            <a:r>
              <a:rPr lang="en-US" sz="4400" b="1" dirty="0">
                <a:effectLst>
                  <a:outerShdw blurRad="38100" dist="38100" dir="2700000" algn="tl">
                    <a:srgbClr val="000000">
                      <a:alpha val="43137"/>
                    </a:srgbClr>
                  </a:outerShdw>
                </a:effectLst>
              </a:rPr>
              <a:t> of the earth and of the sea! for the devil is come down unto you, having great wrath, because he </a:t>
            </a:r>
            <a:r>
              <a:rPr lang="en-US" sz="4400" b="1" dirty="0" err="1">
                <a:effectLst>
                  <a:outerShdw blurRad="38100" dist="38100" dir="2700000" algn="tl">
                    <a:srgbClr val="000000">
                      <a:alpha val="43137"/>
                    </a:srgbClr>
                  </a:outerShdw>
                </a:effectLst>
              </a:rPr>
              <a:t>knoweth</a:t>
            </a:r>
            <a:r>
              <a:rPr lang="en-US" sz="4400" b="1" dirty="0">
                <a:effectLst>
                  <a:outerShdw blurRad="38100" dist="38100" dir="2700000" algn="tl">
                    <a:srgbClr val="000000">
                      <a:alpha val="43137"/>
                    </a:srgbClr>
                  </a:outerShdw>
                </a:effectLst>
              </a:rPr>
              <a:t> that he hath but a short time.</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8936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when the dragon saw that he was cast unto the earth, he persecuted the woman which brought forth the man </a:t>
            </a:r>
            <a:r>
              <a:rPr lang="en-US" sz="5400" b="1" i="1" dirty="0">
                <a:effectLst>
                  <a:outerShdw blurRad="38100" dist="38100" dir="2700000" algn="tl">
                    <a:srgbClr val="000000">
                      <a:alpha val="43137"/>
                    </a:srgbClr>
                  </a:outerShdw>
                </a:effectLst>
              </a:rPr>
              <a:t>child</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6311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12:14</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600" b="1" dirty="0">
                <a:effectLst>
                  <a:outerShdw blurRad="38100" dist="38100" dir="2700000" algn="tl">
                    <a:srgbClr val="000000">
                      <a:alpha val="43137"/>
                    </a:srgbClr>
                  </a:outerShdw>
                </a:effectLst>
              </a:rPr>
              <a:t>And to the woman were given two wings of a great eagle, that she might fly into the wilderness, into her place, where she is nourished for a time, and times, and half a time, from the face of the serpent.</a:t>
            </a:r>
            <a:endParaRPr lang="en-US" sz="4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4258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serpent cast out of his mouth water as a flood after the woman, that he might cause her to be carried away of the flood.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3275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at that time shall Michael stand up, the great prince which </a:t>
            </a:r>
            <a:r>
              <a:rPr lang="en-US" sz="5400" b="1" dirty="0" err="1">
                <a:effectLst>
                  <a:outerShdw blurRad="38100" dist="38100" dir="2700000" algn="tl">
                    <a:srgbClr val="000000">
                      <a:alpha val="43137"/>
                    </a:srgbClr>
                  </a:outerShdw>
                </a:effectLst>
              </a:rPr>
              <a:t>standeth</a:t>
            </a:r>
            <a:r>
              <a:rPr lang="en-US" sz="5400" b="1" dirty="0">
                <a:effectLst>
                  <a:outerShdw blurRad="38100" dist="38100" dir="2700000" algn="tl">
                    <a:srgbClr val="000000">
                      <a:alpha val="43137"/>
                    </a:srgbClr>
                  </a:outerShdw>
                </a:effectLst>
              </a:rPr>
              <a:t> for the children of thy people: and there shall be a time of trouble,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0218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earth helped the woman, and the earth opened her mouth, and swallowed up the flood which the dragon cast out of his mouth.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6115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the dragon was wroth with the woman, and went to make war with the remnant of her seed, which keep the commandments of God, and have the testimony of Jesus Christ.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5233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30:7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Alas! for that day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great, so that none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like it: it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even the time of Jacob's trouble; but he shall be saved out of it.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9981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whosoever was not found written in the book of life was cast into the lake of fire.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7066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257800"/>
          </a:xfrm>
        </p:spPr>
        <p:txBody>
          <a:bodyPr>
            <a:normAutofit/>
          </a:bodyPr>
          <a:lstStyle/>
          <a:p>
            <a:pPr marL="36576" indent="0" algn="ctr">
              <a:buNone/>
            </a:pPr>
            <a:r>
              <a:rPr lang="en-US" sz="7200" b="1" dirty="0">
                <a:effectLst>
                  <a:outerShdw blurRad="38100" dist="38100" dir="2700000" algn="tl">
                    <a:srgbClr val="000000">
                      <a:alpha val="43137"/>
                    </a:srgbClr>
                  </a:outerShdw>
                </a:effectLst>
              </a:rPr>
              <a:t>Understanding the Book of Life</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9478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Exodus 32:33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LORD said unto Moses, Whosoever hath sinned against me, him will I blot out of my book.</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486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69:28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Let them be blotted out of the book of the living, and not be written with the righteous.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6610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3:5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He that </a:t>
            </a:r>
            <a:r>
              <a:rPr lang="en-US" sz="4800" b="1" dirty="0" err="1">
                <a:effectLst>
                  <a:outerShdw blurRad="38100" dist="38100" dir="2700000" algn="tl">
                    <a:srgbClr val="000000">
                      <a:alpha val="43137"/>
                    </a:srgbClr>
                  </a:outerShdw>
                </a:effectLst>
              </a:rPr>
              <a:t>overcometh</a:t>
            </a:r>
            <a:r>
              <a:rPr lang="en-US" sz="4800" b="1" dirty="0">
                <a:effectLst>
                  <a:outerShdw blurRad="38100" dist="38100" dir="2700000" algn="tl">
                    <a:srgbClr val="000000">
                      <a:alpha val="43137"/>
                    </a:srgbClr>
                  </a:outerShdw>
                </a:effectLst>
              </a:rPr>
              <a:t>, the same shall be clothed in white raiment; and I will not blot out his name out of the book of life, but I will confess his name before my Father, and before his angels.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7871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I saw a great white throne, and him that sat on it, from whose face the earth and the heaven fled away; and there was found no place for them.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316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20:12a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And I saw the dead, small and great, stand before God; and the books were opened: and another book was opened, which is </a:t>
            </a:r>
            <a:r>
              <a:rPr lang="en-US" sz="5400" b="1" i="1" dirty="0">
                <a:effectLst>
                  <a:outerShdw blurRad="38100" dist="38100" dir="2700000" algn="tl">
                    <a:srgbClr val="000000">
                      <a:alpha val="43137"/>
                    </a:srgbClr>
                  </a:outerShdw>
                </a:effectLst>
              </a:rPr>
              <a:t>the book</a:t>
            </a:r>
            <a:r>
              <a:rPr lang="en-US" sz="5400" b="1" dirty="0">
                <a:effectLst>
                  <a:outerShdw blurRad="38100" dist="38100" dir="2700000" algn="tl">
                    <a:srgbClr val="000000">
                      <a:alpha val="43137"/>
                    </a:srgbClr>
                  </a:outerShdw>
                </a:effectLst>
              </a:rPr>
              <a:t> of life</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6607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12:1b</a:t>
            </a:r>
            <a:endParaRPr lang="en-US" sz="7200" dirty="0"/>
          </a:p>
        </p:txBody>
      </p:sp>
      <p:sp>
        <p:nvSpPr>
          <p:cNvPr id="3" name="Content Placeholder 2"/>
          <p:cNvSpPr>
            <a:spLocks noGrp="1"/>
          </p:cNvSpPr>
          <p:nvPr>
            <p:ph idx="1"/>
          </p:nvPr>
        </p:nvSpPr>
        <p:spPr>
          <a:xfrm>
            <a:off x="0" y="1447800"/>
            <a:ext cx="9067800" cy="5257800"/>
          </a:xfrm>
        </p:spPr>
        <p:txBody>
          <a:bodyPr>
            <a:noAutofit/>
          </a:bodyPr>
          <a:lstStyle/>
          <a:p>
            <a:pPr marL="36576" lvl="0" indent="0">
              <a:buClr>
                <a:srgbClr val="6EA0B0"/>
              </a:buClr>
              <a:buNone/>
            </a:pPr>
            <a:r>
              <a:rPr lang="en-US" sz="4900" b="1" dirty="0">
                <a:solidFill>
                  <a:prstClr val="white"/>
                </a:solidFill>
                <a:effectLst>
                  <a:outerShdw blurRad="38100" dist="38100" dir="2700000" algn="tl">
                    <a:srgbClr val="000000">
                      <a:alpha val="43137"/>
                    </a:srgbClr>
                  </a:outerShdw>
                </a:effectLst>
              </a:rPr>
              <a:t>such as never was since there was a nation </a:t>
            </a:r>
            <a:r>
              <a:rPr lang="en-US" sz="4900" b="1" i="1" dirty="0">
                <a:solidFill>
                  <a:prstClr val="white"/>
                </a:solidFill>
                <a:effectLst>
                  <a:outerShdw blurRad="38100" dist="38100" dir="2700000" algn="tl">
                    <a:srgbClr val="000000">
                      <a:alpha val="43137"/>
                    </a:srgbClr>
                  </a:outerShdw>
                </a:effectLst>
              </a:rPr>
              <a:t>even</a:t>
            </a:r>
            <a:r>
              <a:rPr lang="en-US" sz="4900" b="1" dirty="0">
                <a:solidFill>
                  <a:prstClr val="white"/>
                </a:solidFill>
                <a:effectLst>
                  <a:outerShdw blurRad="38100" dist="38100" dir="2700000" algn="tl">
                    <a:srgbClr val="000000">
                      <a:alpha val="43137"/>
                    </a:srgbClr>
                  </a:outerShdw>
                </a:effectLst>
              </a:rPr>
              <a:t> to that same time: and at that time thy people shall be delivered, every one that shall be found written in the book</a:t>
            </a:r>
            <a:r>
              <a:rPr lang="en-US" sz="4900" b="1" dirty="0" smtClean="0">
                <a:solidFill>
                  <a:prstClr val="white"/>
                </a:solidFill>
                <a:effectLst>
                  <a:outerShdw blurRad="38100" dist="38100" dir="2700000" algn="tl">
                    <a:srgbClr val="000000">
                      <a:alpha val="43137"/>
                    </a:srgbClr>
                  </a:outerShdw>
                </a:effectLst>
              </a:rPr>
              <a:t>.</a:t>
            </a:r>
            <a:endParaRPr lang="en-US" sz="49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0531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and the dead were judged out of those things which were written in the books, according to their works</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3096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20:13</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900" b="1" dirty="0">
                <a:effectLst>
                  <a:outerShdw blurRad="38100" dist="38100" dir="2700000" algn="tl">
                    <a:srgbClr val="000000">
                      <a:alpha val="43137"/>
                    </a:srgbClr>
                  </a:outerShdw>
                </a:effectLst>
              </a:rPr>
              <a:t>And the sea gave up the dead which were in it; and death and hell delivered up the dead which were in them: and they were judged every man according to their works.</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4525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death and hell were cast into the lake of fire. This is the second death.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4239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whosoever was not found written in the book of life was cast into the lake of fire.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1794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11:26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so all Israel shall be saved: as it is written, There shall come out of Sion the Deliverer, and shall turn away ungodliness from Jacob:</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5668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Romans 11:27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this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my covenant unto them, when I shall take away their sins.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6904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31:28</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700" b="1" dirty="0">
                <a:effectLst>
                  <a:outerShdw blurRad="38100" dist="38100" dir="2700000" algn="tl">
                    <a:srgbClr val="000000">
                      <a:alpha val="43137"/>
                    </a:srgbClr>
                  </a:outerShdw>
                </a:effectLst>
              </a:rPr>
              <a:t>And it shall come to pass, </a:t>
            </a:r>
            <a:r>
              <a:rPr lang="en-US" sz="4700" b="1" i="1" dirty="0">
                <a:effectLst>
                  <a:outerShdw blurRad="38100" dist="38100" dir="2700000" algn="tl">
                    <a:srgbClr val="000000">
                      <a:alpha val="43137"/>
                    </a:srgbClr>
                  </a:outerShdw>
                </a:effectLst>
              </a:rPr>
              <a:t>that</a:t>
            </a:r>
            <a:r>
              <a:rPr lang="en-US" sz="4700" b="1" dirty="0">
                <a:effectLst>
                  <a:outerShdw blurRad="38100" dist="38100" dir="2700000" algn="tl">
                    <a:srgbClr val="000000">
                      <a:alpha val="43137"/>
                    </a:srgbClr>
                  </a:outerShdw>
                </a:effectLst>
              </a:rPr>
              <a:t> like as I have watched over them, to pluck up, and to break down, and to throw down, and to destroy, and to afflict; so will I watch over them, to build, and to plant, </a:t>
            </a:r>
            <a:r>
              <a:rPr lang="en-US" sz="4700" b="1" dirty="0" err="1">
                <a:effectLst>
                  <a:outerShdw blurRad="38100" dist="38100" dir="2700000" algn="tl">
                    <a:srgbClr val="000000">
                      <a:alpha val="43137"/>
                    </a:srgbClr>
                  </a:outerShdw>
                </a:effectLst>
              </a:rPr>
              <a:t>saith</a:t>
            </a:r>
            <a:r>
              <a:rPr lang="en-US" sz="4700" b="1" dirty="0">
                <a:effectLst>
                  <a:outerShdw blurRad="38100" dist="38100" dir="2700000" algn="tl">
                    <a:srgbClr val="000000">
                      <a:alpha val="43137"/>
                    </a:srgbClr>
                  </a:outerShdw>
                </a:effectLst>
              </a:rPr>
              <a:t> the LORD.</a:t>
            </a:r>
            <a:endParaRPr lang="en-US" sz="4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4179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 word that Isaiah the son of </a:t>
            </a:r>
            <a:r>
              <a:rPr lang="en-US" sz="5400" b="1" dirty="0" err="1">
                <a:effectLst>
                  <a:outerShdw blurRad="38100" dist="38100" dir="2700000" algn="tl">
                    <a:srgbClr val="000000">
                      <a:alpha val="43137"/>
                    </a:srgbClr>
                  </a:outerShdw>
                </a:effectLst>
              </a:rPr>
              <a:t>Amoz</a:t>
            </a:r>
            <a:r>
              <a:rPr lang="en-US" sz="5400" b="1" dirty="0">
                <a:effectLst>
                  <a:outerShdw blurRad="38100" dist="38100" dir="2700000" algn="tl">
                    <a:srgbClr val="000000">
                      <a:alpha val="43137"/>
                    </a:srgbClr>
                  </a:outerShdw>
                </a:effectLst>
              </a:rPr>
              <a:t> saw concerning Judah and Jerusalem.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3867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2:2</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700" b="1" dirty="0">
                <a:effectLst>
                  <a:outerShdw blurRad="38100" dist="38100" dir="2700000" algn="tl">
                    <a:srgbClr val="000000">
                      <a:alpha val="43137"/>
                    </a:srgbClr>
                  </a:outerShdw>
                </a:effectLst>
              </a:rPr>
              <a:t>And it shall come to pass in the last days, </a:t>
            </a:r>
            <a:r>
              <a:rPr lang="en-US" sz="4700" b="1" i="1" dirty="0">
                <a:effectLst>
                  <a:outerShdw blurRad="38100" dist="38100" dir="2700000" algn="tl">
                    <a:srgbClr val="000000">
                      <a:alpha val="43137"/>
                    </a:srgbClr>
                  </a:outerShdw>
                </a:effectLst>
              </a:rPr>
              <a:t>that</a:t>
            </a:r>
            <a:r>
              <a:rPr lang="en-US" sz="4700" b="1" dirty="0">
                <a:effectLst>
                  <a:outerShdw blurRad="38100" dist="38100" dir="2700000" algn="tl">
                    <a:srgbClr val="000000">
                      <a:alpha val="43137"/>
                    </a:srgbClr>
                  </a:outerShdw>
                </a:effectLst>
              </a:rPr>
              <a:t> the mountain of the LORD'S house shall be established in the top of the mountains, and shall be exalted above the hills; and all nations shall flow unto it.</a:t>
            </a:r>
            <a:endParaRPr lang="en-US" sz="4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9187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2:3a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And many people shall go and say, Come ye, and let us go up to the mountain of the LORD, to the house of the God of Jacob;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0102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803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2:3b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and he will teach us of his ways, and we will walk in his paths: for out of Zion shall go forth the law, and the word of the LORD from Jerusalem</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4669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2:4a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200" b="1" dirty="0">
                <a:effectLst>
                  <a:outerShdw blurRad="38100" dist="38100" dir="2700000" algn="tl">
                    <a:srgbClr val="000000">
                      <a:alpha val="43137"/>
                    </a:srgbClr>
                  </a:outerShdw>
                </a:effectLst>
              </a:rPr>
              <a:t>And he shall judge among the nations, and shall rebuke many people: and they shall beat their swords into plowshares, and their spears into </a:t>
            </a:r>
            <a:r>
              <a:rPr lang="en-US" sz="5200" b="1" dirty="0" err="1">
                <a:effectLst>
                  <a:outerShdw blurRad="38100" dist="38100" dir="2700000" algn="tl">
                    <a:srgbClr val="000000">
                      <a:alpha val="43137"/>
                    </a:srgbClr>
                  </a:outerShdw>
                </a:effectLst>
              </a:rPr>
              <a:t>pruninghooks</a:t>
            </a:r>
            <a:r>
              <a:rPr lang="en-US" sz="5200" b="1" dirty="0" smtClean="0">
                <a:effectLst>
                  <a:outerShdw blurRad="38100" dist="38100" dir="2700000" algn="tl">
                    <a:srgbClr val="000000">
                      <a:alpha val="43137"/>
                    </a:srgbClr>
                  </a:outerShdw>
                </a:effectLst>
              </a:rPr>
              <a:t>:</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751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2:4b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nation shall not lift up sword against nation, neither shall they learn war any more</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6920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Isaiah 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O house of Jacob, come ye, and let us walk in the light of the LORD.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5251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3:17a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At that time they shall call Jerusalem the throne of the LORD; and all the nations shall be gathered unto it, to the name of the LORD, to Jerusalem</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9962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3:17b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neither shall they walk any more after the imagination of their evil heart</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2254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Zechariah 14:16</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4500" b="1" dirty="0">
                <a:effectLst>
                  <a:outerShdw blurRad="38100" dist="38100" dir="2700000" algn="tl">
                    <a:srgbClr val="000000">
                      <a:alpha val="43137"/>
                    </a:srgbClr>
                  </a:outerShdw>
                </a:effectLst>
              </a:rPr>
              <a:t>And it shall come to pass, </a:t>
            </a:r>
            <a:r>
              <a:rPr lang="en-US" sz="4500" b="1" i="1" dirty="0">
                <a:effectLst>
                  <a:outerShdw blurRad="38100" dist="38100" dir="2700000" algn="tl">
                    <a:srgbClr val="000000">
                      <a:alpha val="43137"/>
                    </a:srgbClr>
                  </a:outerShdw>
                </a:effectLst>
              </a:rPr>
              <a:t>that</a:t>
            </a:r>
            <a:r>
              <a:rPr lang="en-US" sz="4500" b="1" dirty="0">
                <a:effectLst>
                  <a:outerShdw blurRad="38100" dist="38100" dir="2700000" algn="tl">
                    <a:srgbClr val="000000">
                      <a:alpha val="43137"/>
                    </a:srgbClr>
                  </a:outerShdw>
                </a:effectLst>
              </a:rPr>
              <a:t> every one that is left of all the nations which came against Jerusalem shall even go up from year to year to worship the King, the LORD of hosts, and to keep the feast of tabernacles.</a:t>
            </a:r>
            <a:endParaRPr lang="en-US" sz="4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416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3:16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God so loved the world, that he gave his only begotten Son, that whosoever believeth in him should not perish, but have everlasting life.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6586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5:24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Verily, verily, I say unto you, He that </a:t>
            </a:r>
            <a:r>
              <a:rPr lang="en-US" sz="4800" b="1" dirty="0" err="1">
                <a:effectLst>
                  <a:outerShdw blurRad="38100" dist="38100" dir="2700000" algn="tl">
                    <a:srgbClr val="000000">
                      <a:alpha val="43137"/>
                    </a:srgbClr>
                  </a:outerShdw>
                </a:effectLst>
              </a:rPr>
              <a:t>heareth</a:t>
            </a:r>
            <a:r>
              <a:rPr lang="en-US" sz="4800" b="1" dirty="0">
                <a:effectLst>
                  <a:outerShdw blurRad="38100" dist="38100" dir="2700000" algn="tl">
                    <a:srgbClr val="000000">
                      <a:alpha val="43137"/>
                    </a:srgbClr>
                  </a:outerShdw>
                </a:effectLst>
              </a:rPr>
              <a:t> my word, and believeth on him that sent me, hath everlasting life, and shall not come into condemnation; but is passed from death unto life.</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1595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He that </a:t>
            </a:r>
            <a:r>
              <a:rPr lang="en-US" sz="5400" b="1" dirty="0" err="1">
                <a:effectLst>
                  <a:outerShdw blurRad="38100" dist="38100" dir="2700000" algn="tl">
                    <a:srgbClr val="000000">
                      <a:alpha val="43137"/>
                    </a:srgbClr>
                  </a:outerShdw>
                </a:effectLst>
              </a:rPr>
              <a:t>overcometh</a:t>
            </a:r>
            <a:r>
              <a:rPr lang="en-US" sz="5400" b="1" dirty="0">
                <a:effectLst>
                  <a:outerShdw blurRad="38100" dist="38100" dir="2700000" algn="tl">
                    <a:srgbClr val="000000">
                      <a:alpha val="43137"/>
                    </a:srgbClr>
                  </a:outerShdw>
                </a:effectLst>
              </a:rPr>
              <a:t> shall inherit all things; and I will be his God, and he shall be my son.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0161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11:35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4800" b="1" dirty="0">
                <a:effectLst>
                  <a:outerShdw blurRad="38100" dist="38100" dir="2700000" algn="tl">
                    <a:srgbClr val="000000">
                      <a:alpha val="43137"/>
                    </a:srgbClr>
                  </a:outerShdw>
                </a:effectLst>
              </a:rPr>
              <a:t>And </a:t>
            </a:r>
            <a:r>
              <a:rPr lang="en-US" sz="4800" b="1" i="1" dirty="0">
                <a:effectLst>
                  <a:outerShdw blurRad="38100" dist="38100" dir="2700000" algn="tl">
                    <a:srgbClr val="000000">
                      <a:alpha val="43137"/>
                    </a:srgbClr>
                  </a:outerShdw>
                </a:effectLst>
              </a:rPr>
              <a:t>some</a:t>
            </a:r>
            <a:r>
              <a:rPr lang="en-US" sz="4800" b="1" dirty="0">
                <a:effectLst>
                  <a:outerShdw blurRad="38100" dist="38100" dir="2700000" algn="tl">
                    <a:srgbClr val="000000">
                      <a:alpha val="43137"/>
                    </a:srgbClr>
                  </a:outerShdw>
                </a:effectLst>
              </a:rPr>
              <a:t> of them of understanding shall fall, to try (refine) them, and to purge (purify and polish), and to make </a:t>
            </a:r>
            <a:r>
              <a:rPr lang="en-US" sz="4800" b="1" i="1" dirty="0">
                <a:effectLst>
                  <a:outerShdw blurRad="38100" dist="38100" dir="2700000" algn="tl">
                    <a:srgbClr val="000000">
                      <a:alpha val="43137"/>
                    </a:srgbClr>
                  </a:outerShdw>
                </a:effectLst>
              </a:rPr>
              <a:t>them</a:t>
            </a:r>
            <a:r>
              <a:rPr lang="en-US" sz="4800" b="1" dirty="0">
                <a:effectLst>
                  <a:outerShdw blurRad="38100" dist="38100" dir="2700000" algn="tl">
                    <a:srgbClr val="000000">
                      <a:alpha val="43137"/>
                    </a:srgbClr>
                  </a:outerShdw>
                </a:effectLst>
              </a:rPr>
              <a:t> white, </a:t>
            </a:r>
            <a:r>
              <a:rPr lang="en-US" sz="4800" b="1" i="1" dirty="0">
                <a:effectLst>
                  <a:outerShdw blurRad="38100" dist="38100" dir="2700000" algn="tl">
                    <a:srgbClr val="000000">
                      <a:alpha val="43137"/>
                    </a:srgbClr>
                  </a:outerShdw>
                </a:effectLst>
              </a:rPr>
              <a:t>even</a:t>
            </a:r>
            <a:r>
              <a:rPr lang="en-US" sz="4800" b="1" dirty="0">
                <a:effectLst>
                  <a:outerShdw blurRad="38100" dist="38100" dir="2700000" algn="tl">
                    <a:srgbClr val="000000">
                      <a:alpha val="43137"/>
                    </a:srgbClr>
                  </a:outerShdw>
                </a:effectLst>
              </a:rPr>
              <a:t> to the time of the end: because </a:t>
            </a:r>
            <a:r>
              <a:rPr lang="en-US" sz="4800" b="1" i="1" dirty="0">
                <a:effectLst>
                  <a:outerShdw blurRad="38100" dist="38100" dir="2700000" algn="tl">
                    <a:srgbClr val="000000">
                      <a:alpha val="43137"/>
                    </a:srgbClr>
                  </a:outerShdw>
                </a:effectLst>
              </a:rPr>
              <a:t>it is</a:t>
            </a:r>
            <a:r>
              <a:rPr lang="en-US" sz="4800" b="1" dirty="0">
                <a:effectLst>
                  <a:outerShdw blurRad="38100" dist="38100" dir="2700000" algn="tl">
                    <a:srgbClr val="000000">
                      <a:alpha val="43137"/>
                    </a:srgbClr>
                  </a:outerShdw>
                </a:effectLst>
              </a:rPr>
              <a:t> yet for a time appointed.</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4537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21:8a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400" b="1" dirty="0">
                <a:effectLst>
                  <a:outerShdw blurRad="38100" dist="38100" dir="2700000" algn="tl">
                    <a:srgbClr val="000000">
                      <a:alpha val="43137"/>
                    </a:srgbClr>
                  </a:outerShdw>
                </a:effectLst>
              </a:rPr>
              <a:t>But the fearful, and unbelieving, and the abominable, and murderers, and whoremongers, and sorcerers, and idolaters,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6758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21:8b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lvl="0" indent="0">
              <a:buClr>
                <a:srgbClr val="6EA0B0"/>
              </a:buClr>
              <a:buNone/>
            </a:pPr>
            <a:r>
              <a:rPr lang="en-US" sz="5400" b="1" dirty="0">
                <a:solidFill>
                  <a:prstClr val="white"/>
                </a:solidFill>
                <a:effectLst>
                  <a:outerShdw blurRad="38100" dist="38100" dir="2700000" algn="tl">
                    <a:srgbClr val="000000">
                      <a:alpha val="43137"/>
                    </a:srgbClr>
                  </a:outerShdw>
                </a:effectLst>
              </a:rPr>
              <a:t>and all liars, shall have their part in the lake which </a:t>
            </a:r>
            <a:r>
              <a:rPr lang="en-US" sz="5400" b="1" dirty="0" err="1">
                <a:solidFill>
                  <a:prstClr val="white"/>
                </a:solidFill>
                <a:effectLst>
                  <a:outerShdw blurRad="38100" dist="38100" dir="2700000" algn="tl">
                    <a:srgbClr val="000000">
                      <a:alpha val="43137"/>
                    </a:srgbClr>
                  </a:outerShdw>
                </a:effectLst>
              </a:rPr>
              <a:t>burneth</a:t>
            </a:r>
            <a:r>
              <a:rPr lang="en-US" sz="5400" b="1" dirty="0">
                <a:solidFill>
                  <a:prstClr val="white"/>
                </a:solidFill>
                <a:effectLst>
                  <a:outerShdw blurRad="38100" dist="38100" dir="2700000" algn="tl">
                    <a:srgbClr val="000000">
                      <a:alpha val="43137"/>
                    </a:srgbClr>
                  </a:outerShdw>
                </a:effectLst>
              </a:rPr>
              <a:t> with fire and brimstone: which is the second death</a:t>
            </a:r>
            <a:r>
              <a:rPr lang="en-US" sz="5400" b="1" dirty="0" smtClean="0">
                <a:solidFill>
                  <a:prstClr val="white"/>
                </a:solidFill>
                <a:effectLst>
                  <a:outerShdw blurRad="38100" dist="38100" dir="2700000" algn="tl">
                    <a:srgbClr val="000000">
                      <a:alpha val="43137"/>
                    </a:srgbClr>
                  </a:outerShdw>
                </a:effectLst>
              </a:rPr>
              <a:t>.</a:t>
            </a:r>
            <a:endParaRPr lang="en-US" sz="5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389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John 5:4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whatsoever is born of God </a:t>
            </a:r>
            <a:r>
              <a:rPr lang="en-US" sz="5400" b="1" dirty="0" err="1">
                <a:effectLst>
                  <a:outerShdw blurRad="38100" dist="38100" dir="2700000" algn="tl">
                    <a:srgbClr val="000000">
                      <a:alpha val="43137"/>
                    </a:srgbClr>
                  </a:outerShdw>
                </a:effectLst>
              </a:rPr>
              <a:t>overcometh</a:t>
            </a:r>
            <a:r>
              <a:rPr lang="en-US" sz="5400" b="1" dirty="0">
                <a:effectLst>
                  <a:outerShdw blurRad="38100" dist="38100" dir="2700000" algn="tl">
                    <a:srgbClr val="000000">
                      <a:alpha val="43137"/>
                    </a:srgbClr>
                  </a:outerShdw>
                </a:effectLst>
              </a:rPr>
              <a:t> the world: and this is the victory that </a:t>
            </a:r>
            <a:r>
              <a:rPr lang="en-US" sz="5400" b="1" dirty="0" err="1">
                <a:effectLst>
                  <a:outerShdw blurRad="38100" dist="38100" dir="2700000" algn="tl">
                    <a:srgbClr val="000000">
                      <a:alpha val="43137"/>
                    </a:srgbClr>
                  </a:outerShdw>
                </a:effectLst>
              </a:rPr>
              <a:t>overcometh</a:t>
            </a:r>
            <a:r>
              <a:rPr lang="en-US" sz="5400" b="1" dirty="0">
                <a:effectLst>
                  <a:outerShdw blurRad="38100" dist="38100" dir="2700000" algn="tl">
                    <a:srgbClr val="000000">
                      <a:alpha val="43137"/>
                    </a:srgbClr>
                  </a:outerShdw>
                </a:effectLst>
              </a:rPr>
              <a:t> the world, </a:t>
            </a:r>
            <a:r>
              <a:rPr lang="en-US" sz="5400" b="1" i="1" dirty="0">
                <a:effectLst>
                  <a:outerShdw blurRad="38100" dist="38100" dir="2700000" algn="tl">
                    <a:srgbClr val="000000">
                      <a:alpha val="43137"/>
                    </a:srgbClr>
                  </a:outerShdw>
                </a:effectLst>
              </a:rPr>
              <a:t>even</a:t>
            </a:r>
            <a:r>
              <a:rPr lang="en-US" sz="5400" b="1" dirty="0">
                <a:effectLst>
                  <a:outerShdw blurRad="38100" dist="38100" dir="2700000" algn="tl">
                    <a:srgbClr val="000000">
                      <a:alpha val="43137"/>
                    </a:srgbClr>
                  </a:outerShdw>
                </a:effectLst>
              </a:rPr>
              <a:t> our faith.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14119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1 John 5:5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Who is he that </a:t>
            </a:r>
            <a:r>
              <a:rPr lang="en-US" sz="5400" b="1" dirty="0" err="1">
                <a:effectLst>
                  <a:outerShdw blurRad="38100" dist="38100" dir="2700000" algn="tl">
                    <a:srgbClr val="000000">
                      <a:alpha val="43137"/>
                    </a:srgbClr>
                  </a:outerShdw>
                </a:effectLst>
              </a:rPr>
              <a:t>overcometh</a:t>
            </a:r>
            <a:r>
              <a:rPr lang="en-US" sz="5400" b="1" dirty="0">
                <a:effectLst>
                  <a:outerShdw blurRad="38100" dist="38100" dir="2700000" algn="tl">
                    <a:srgbClr val="000000">
                      <a:alpha val="43137"/>
                    </a:srgbClr>
                  </a:outerShdw>
                </a:effectLst>
              </a:rPr>
              <a:t> the world, but he that believeth that Jesus is the Son of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249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43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at that time shall Michael stand up, the great prince which </a:t>
            </a:r>
            <a:r>
              <a:rPr lang="en-US" sz="5400" b="1" dirty="0" err="1">
                <a:effectLst>
                  <a:outerShdw blurRad="38100" dist="38100" dir="2700000" algn="tl">
                    <a:srgbClr val="000000">
                      <a:alpha val="43137"/>
                    </a:srgbClr>
                  </a:outerShdw>
                </a:effectLst>
              </a:rPr>
              <a:t>standeth</a:t>
            </a:r>
            <a:r>
              <a:rPr lang="en-US" sz="5400" b="1" dirty="0">
                <a:effectLst>
                  <a:outerShdw blurRad="38100" dist="38100" dir="2700000" algn="tl">
                    <a:srgbClr val="000000">
                      <a:alpha val="43137"/>
                    </a:srgbClr>
                  </a:outerShdw>
                </a:effectLst>
              </a:rPr>
              <a:t> for the children of thy people: and there shall be a time of trouble,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78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12:1b</a:t>
            </a:r>
            <a:endParaRPr lang="en-US" sz="7200" dirty="0"/>
          </a:p>
        </p:txBody>
      </p:sp>
      <p:sp>
        <p:nvSpPr>
          <p:cNvPr id="3" name="Content Placeholder 2"/>
          <p:cNvSpPr>
            <a:spLocks noGrp="1"/>
          </p:cNvSpPr>
          <p:nvPr>
            <p:ph idx="1"/>
          </p:nvPr>
        </p:nvSpPr>
        <p:spPr>
          <a:xfrm>
            <a:off x="0" y="1447800"/>
            <a:ext cx="9067800" cy="5257800"/>
          </a:xfrm>
        </p:spPr>
        <p:txBody>
          <a:bodyPr>
            <a:noAutofit/>
          </a:bodyPr>
          <a:lstStyle/>
          <a:p>
            <a:pPr marL="36576" lvl="0" indent="0">
              <a:buClr>
                <a:srgbClr val="6EA0B0"/>
              </a:buClr>
              <a:buNone/>
            </a:pPr>
            <a:r>
              <a:rPr lang="en-US" sz="4900" b="1" dirty="0">
                <a:solidFill>
                  <a:prstClr val="white"/>
                </a:solidFill>
                <a:effectLst>
                  <a:outerShdw blurRad="38100" dist="38100" dir="2700000" algn="tl">
                    <a:srgbClr val="000000">
                      <a:alpha val="43137"/>
                    </a:srgbClr>
                  </a:outerShdw>
                </a:effectLst>
              </a:rPr>
              <a:t>such as never was since there was a nation </a:t>
            </a:r>
            <a:r>
              <a:rPr lang="en-US" sz="4900" b="1" i="1" dirty="0">
                <a:solidFill>
                  <a:prstClr val="white"/>
                </a:solidFill>
                <a:effectLst>
                  <a:outerShdw blurRad="38100" dist="38100" dir="2700000" algn="tl">
                    <a:srgbClr val="000000">
                      <a:alpha val="43137"/>
                    </a:srgbClr>
                  </a:outerShdw>
                </a:effectLst>
              </a:rPr>
              <a:t>even</a:t>
            </a:r>
            <a:r>
              <a:rPr lang="en-US" sz="4900" b="1" dirty="0">
                <a:solidFill>
                  <a:prstClr val="white"/>
                </a:solidFill>
                <a:effectLst>
                  <a:outerShdw blurRad="38100" dist="38100" dir="2700000" algn="tl">
                    <a:srgbClr val="000000">
                      <a:alpha val="43137"/>
                    </a:srgbClr>
                  </a:outerShdw>
                </a:effectLst>
              </a:rPr>
              <a:t> to that same time: and at that time thy people shall be delivered, every one that shall be found written in the book</a:t>
            </a:r>
            <a:r>
              <a:rPr lang="en-US" sz="4900" b="1" dirty="0" smtClean="0">
                <a:solidFill>
                  <a:prstClr val="white"/>
                </a:solidFill>
                <a:effectLst>
                  <a:outerShdw blurRad="38100" dist="38100" dir="2700000" algn="tl">
                    <a:srgbClr val="000000">
                      <a:alpha val="43137"/>
                    </a:srgbClr>
                  </a:outerShdw>
                </a:effectLst>
              </a:rPr>
              <a:t>.</a:t>
            </a:r>
            <a:endParaRPr lang="en-US" sz="49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607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24:21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then shall be great tribulation, such as was not since the beginning of the world to this time, no, nor ever shall be.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7902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24:22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except those days should be shortened, there should no flesh be saved: but for the elect's sake those days shall be shortened.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9524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203</TotalTime>
  <Words>1612</Words>
  <Application>Microsoft Office PowerPoint</Application>
  <PresentationFormat>On-screen Show (4:3)</PresentationFormat>
  <Paragraphs>104</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Default Theme</vt:lpstr>
      <vt:lpstr>Daniel 12:1</vt:lpstr>
      <vt:lpstr>Daniel 12:1a</vt:lpstr>
      <vt:lpstr>Daniel 12:1b</vt:lpstr>
      <vt:lpstr>PowerPoint Presentation</vt:lpstr>
      <vt:lpstr>Daniel 11:35</vt:lpstr>
      <vt:lpstr>Daniel 12:1a</vt:lpstr>
      <vt:lpstr>Daniel 12:1b</vt:lpstr>
      <vt:lpstr>Matthew 24:21</vt:lpstr>
      <vt:lpstr>Matthew 24:22</vt:lpstr>
      <vt:lpstr>Zechariah 13:8</vt:lpstr>
      <vt:lpstr>Zechariah 13:9a</vt:lpstr>
      <vt:lpstr>Zechariah 13:9b</vt:lpstr>
      <vt:lpstr>Revelation 12:7</vt:lpstr>
      <vt:lpstr>Revelation 12:8</vt:lpstr>
      <vt:lpstr>Revelation 12:9</vt:lpstr>
      <vt:lpstr>Revelation 12:12</vt:lpstr>
      <vt:lpstr>Revelation 12:13</vt:lpstr>
      <vt:lpstr>Revelation 12:14</vt:lpstr>
      <vt:lpstr>Revelation 12:15</vt:lpstr>
      <vt:lpstr>Revelation 12:16</vt:lpstr>
      <vt:lpstr>Revelation 12:17</vt:lpstr>
      <vt:lpstr>Jeremiah 30:7</vt:lpstr>
      <vt:lpstr>Revelation 20:15</vt:lpstr>
      <vt:lpstr>PowerPoint Presentation</vt:lpstr>
      <vt:lpstr>Exodus 32:33</vt:lpstr>
      <vt:lpstr>Psalm 69:28</vt:lpstr>
      <vt:lpstr>Revelation 3:5</vt:lpstr>
      <vt:lpstr>Revelation 20:11</vt:lpstr>
      <vt:lpstr>Revelation 20:12a</vt:lpstr>
      <vt:lpstr>Revelation 20:12b</vt:lpstr>
      <vt:lpstr>Revelation 20:13</vt:lpstr>
      <vt:lpstr>Revelation 20:14</vt:lpstr>
      <vt:lpstr>Revelation 20:15</vt:lpstr>
      <vt:lpstr>Romans 11:26</vt:lpstr>
      <vt:lpstr>Romans 11:27</vt:lpstr>
      <vt:lpstr>Jeremiah 31:28</vt:lpstr>
      <vt:lpstr>Isaiah 2:1</vt:lpstr>
      <vt:lpstr>Isaiah 2:2</vt:lpstr>
      <vt:lpstr>Isaiah 2:3a</vt:lpstr>
      <vt:lpstr>Isaiah 2:3b</vt:lpstr>
      <vt:lpstr>Isaiah 2:4a</vt:lpstr>
      <vt:lpstr>Isaiah 2:4b</vt:lpstr>
      <vt:lpstr>Isaiah 2:5</vt:lpstr>
      <vt:lpstr>Jeremiah 3:17a</vt:lpstr>
      <vt:lpstr>Jeremiah 3:17b</vt:lpstr>
      <vt:lpstr>Zechariah 14:16</vt:lpstr>
      <vt:lpstr>John 3:16</vt:lpstr>
      <vt:lpstr>John 5:24</vt:lpstr>
      <vt:lpstr>Revelation 21:7</vt:lpstr>
      <vt:lpstr>Revelation 21:8a</vt:lpstr>
      <vt:lpstr>Revelation 21:8b</vt:lpstr>
      <vt:lpstr>1 John 5:4</vt:lpstr>
      <vt:lpstr>1 John 5:5</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12</dc:title>
  <dc:creator>Charlie</dc:creator>
  <cp:lastModifiedBy>Charlie</cp:lastModifiedBy>
  <cp:revision>12</cp:revision>
  <dcterms:created xsi:type="dcterms:W3CDTF">2015-08-05T19:14:13Z</dcterms:created>
  <dcterms:modified xsi:type="dcterms:W3CDTF">2015-08-05T22:38:06Z</dcterms:modified>
</cp:coreProperties>
</file>