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68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1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7/8/2015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Daniel </a:t>
            </a:r>
            <a:r>
              <a:rPr lang="en-US" sz="7200" dirty="0" smtClean="0"/>
              <a:t>11:21-35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 July 8, 2015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91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Ecclesiastes 1:10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thing whereof it may be said, See, this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new? It hath been already of old time, which was before us.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16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Habakkuk 2:14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earth shall be filled with the knowledge of the glory of the LORD, as the waters cover the sea.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8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Antiochus IV Epiphanes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/>
          <a:lstStyle/>
          <a:p>
            <a:pPr marL="36576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4642"/>
            <a:ext cx="6096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5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11:20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arise in his place one who imposes taxes 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glorious kingdom; but within a few days he shall be destroyed, but not in anger or in battle.</a:t>
            </a:r>
          </a:p>
        </p:txBody>
      </p:sp>
    </p:spTree>
    <p:extLst>
      <p:ext uri="{BB962C8B-B14F-4D97-AF65-F5344CB8AC3E}">
        <p14:creationId xmlns:p14="http://schemas.microsoft.com/office/powerpoint/2010/main" val="37233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his place shall arise a vile person, to whom they will not give the honor of royalty; but he shall come in peaceably, and seize the kingdom by intrigue.</a:t>
            </a:r>
          </a:p>
        </p:txBody>
      </p:sp>
    </p:spTree>
    <p:extLst>
      <p:ext uri="{BB962C8B-B14F-4D97-AF65-F5344CB8AC3E}">
        <p14:creationId xmlns:p14="http://schemas.microsoft.com/office/powerpoint/2010/main" val="36502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11:22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with the arms of a flood shall they be overflown from before him, and shall be broken; yea, also the prince of the covenant.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6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6" y="1600200"/>
            <a:ext cx="903329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out of one of them came forth a little horn, which waxed exceeding great, toward the south, and toward the east, and toward the pleasant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75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 waxed great,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host of heaven; and it cast down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host and of the stars to the ground, and stamped upon them.</a:t>
            </a:r>
          </a:p>
        </p:txBody>
      </p:sp>
    </p:spTree>
    <p:extLst>
      <p:ext uri="{BB962C8B-B14F-4D97-AF65-F5344CB8AC3E}">
        <p14:creationId xmlns:p14="http://schemas.microsoft.com/office/powerpoint/2010/main" val="34254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Yea, he magnified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himself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even to the prince of the host, and by him the daily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taken away, and the place of his sanctuary was cast down.</a:t>
            </a:r>
          </a:p>
        </p:txBody>
      </p:sp>
    </p:spTree>
    <p:extLst>
      <p:ext uri="{BB962C8B-B14F-4D97-AF65-F5344CB8AC3E}">
        <p14:creationId xmlns:p14="http://schemas.microsoft.com/office/powerpoint/2010/main" val="11902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an host was given 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against the daily 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reason of transgression, and it cast down the truth to the ground; and it </a:t>
            </a:r>
            <a:r>
              <a:rPr lang="en-US" sz="5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practised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prospered.</a:t>
            </a:r>
          </a:p>
        </p:txBody>
      </p:sp>
    </p:spTree>
    <p:extLst>
      <p:ext uri="{BB962C8B-B14F-4D97-AF65-F5344CB8AC3E}">
        <p14:creationId xmlns:p14="http://schemas.microsoft.com/office/powerpoint/2010/main" val="34862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11:20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arise in his place one who imposes taxes 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glorious kingdom; but within a few days he shall be destroyed, but not in anger or in battle.</a:t>
            </a:r>
          </a:p>
        </p:txBody>
      </p:sp>
    </p:spTree>
    <p:extLst>
      <p:ext uri="{BB962C8B-B14F-4D97-AF65-F5344CB8AC3E}">
        <p14:creationId xmlns:p14="http://schemas.microsoft.com/office/powerpoint/2010/main" val="34317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8:13a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I heard one saint speaking, and another saint said unto that certain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spake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8595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8:13b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long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be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vision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concerning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daily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the transgression of desolation, to give both the sanctuary and the host to be trodden under foot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40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said unto me, Unto two thousand and three hundred days; then shall the sanctuary be cleansed.</a:t>
            </a:r>
          </a:p>
        </p:txBody>
      </p:sp>
    </p:spTree>
    <p:extLst>
      <p:ext uri="{BB962C8B-B14F-4D97-AF65-F5344CB8AC3E}">
        <p14:creationId xmlns:p14="http://schemas.microsoft.com/office/powerpoint/2010/main" val="4571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11:23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after the league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him he shall work deceitfully: for he shall come up, and shall become strong with a small people.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50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11:24a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shall enter peaceably even upon the fattest places of the province; and he shall do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his fathers have not done, nor his fathers' fathers;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6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11:24b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shall scatter among them the prey, and spoil, and riches: </a:t>
            </a:r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he shall forecast his devices against the strong holds, even for a time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4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11:25a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shall stir up his power and his courage against the king of the south with a great army;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31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11:25b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king of the south shall be stirred up to battle with a very great and mighty army; but he shall not stand: for they shall forecast devices against him</a:t>
            </a:r>
            <a:r>
              <a:rPr lang="en-US" sz="5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62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11:26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Yea, they that feed of the portion of his meat shall destroy him, and his army shall overflow: and many shall fall down slain.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9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11:27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both these kings' hearts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be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do mischief, and they shall speak lies at one table; but it shall not prosper: for yet the end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be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the time appointed.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6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his place shall arise a vile person, to whom they will not give the honor of royalty; but he shall come in peaceably, and seize the kingdom by intrigue.</a:t>
            </a:r>
          </a:p>
        </p:txBody>
      </p:sp>
    </p:spTree>
    <p:extLst>
      <p:ext uri="{BB962C8B-B14F-4D97-AF65-F5344CB8AC3E}">
        <p14:creationId xmlns:p14="http://schemas.microsoft.com/office/powerpoint/2010/main" val="36681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11:28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shall he return into his land with great riches; and his heart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be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against the holy covenant; and he shall do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exploits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return to his own land.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37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11:29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time appointed he shall return, and come toward the south; but it shall not be as the former, or as the latter.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9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11:30a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ships of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Chittim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shall come against him: therefore he shall be grieved, and return, and have indignation against the holy covenant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51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11:30b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shall he do; he shall even return, and have intelligence with them that forsake the holy covenant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79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11:31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arms shall stand on his part, and they shall pollute the sanctuary of strength, and shall take away the daily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they shall place the abomination that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maketh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desolate.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28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11:32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such as do wickedly against the covenant shall he corrupt by flatteries: but the people that do know their God shall be strong, and do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exploits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947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11:33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that understand among the people shall instruct many: yet they shall fall by the sword, and by flame, by captivity, and by spoil,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95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11:34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when they shall fall, they shall be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holpen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a little help: but many shall cleave to them with flatteries.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2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11:35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them of understanding shall fall, to try them, and to purge, and to make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white,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time of the end: because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yet for a time appointed.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80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no man deceive you by any means: for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day shall not come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except there come a falling away first, and that man of sin be revealed, the son of perdition;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5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opposeth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exalteth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himself above all that is called God, or that is worshipped; so that he as God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sitteth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temple of God, shewing himself that he is God.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19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ye not, that, when I was yet with you, I told you these things?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0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now ye know what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withholdeth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he might be revealed in his time.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0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mystery of iniquity doth already work: only he who now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let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until he be taken out of the way.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36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then shall that Wicked be revealed, whom the Lord shall consume with the spirit of his mouth, and shall destroy with the brightness of his coming: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him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whose coming is after the working of Satan with all power and signs and lying wonders,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36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with all deceivableness of unrighteousness in them that perish; because they received not the love of the truth, that they might be saved.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28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for this cause God shall send them strong delusion, that they should believe a lie: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7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they all might be damned who believed not the truth, but had pleasure in unrighteousness.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8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2:22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revealeth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deep and secret things: 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darkness, and the light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dwelleth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him.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6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Peter 1:19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also a more sure word of prophecy; whereunto ye do well that ye take heed, as unto a light that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shineth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 dark place, until the day dawn, and the day star arise in your hearts: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2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Peter 1:20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 this first, that no prophecy of the scripture is of any private interpretation.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24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Peter 1:21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prophecy came not in old time by the will of man: but holy men of God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spake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they were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moved by the Holy Ghost.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94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Ecclesiastes 1:9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thing that hath been, it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that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shall be; and that which is done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which shall be done: 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new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under the sun.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1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507</TotalTime>
  <Words>1412</Words>
  <Application>Microsoft Office PowerPoint</Application>
  <PresentationFormat>On-screen Show (4:3)</PresentationFormat>
  <Paragraphs>94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Default Theme</vt:lpstr>
      <vt:lpstr>Daniel 11:21-35</vt:lpstr>
      <vt:lpstr>Daniel 11:20</vt:lpstr>
      <vt:lpstr>Daniel 11:21</vt:lpstr>
      <vt:lpstr>PowerPoint Presentation</vt:lpstr>
      <vt:lpstr>Daniel 2:22</vt:lpstr>
      <vt:lpstr>2 Peter 1:19</vt:lpstr>
      <vt:lpstr>2 Peter 1:20</vt:lpstr>
      <vt:lpstr>2 Peter 1:21</vt:lpstr>
      <vt:lpstr>Ecclesiastes 1:9</vt:lpstr>
      <vt:lpstr>Ecclesiastes 1:10</vt:lpstr>
      <vt:lpstr>Habakkuk 2:14</vt:lpstr>
      <vt:lpstr>Antiochus IV Epiphanes</vt:lpstr>
      <vt:lpstr>Daniel 11:20</vt:lpstr>
      <vt:lpstr>Daniel 11:21</vt:lpstr>
      <vt:lpstr>Daniel 11:22</vt:lpstr>
      <vt:lpstr>Daniel 8:9</vt:lpstr>
      <vt:lpstr>Daniel 8:10</vt:lpstr>
      <vt:lpstr>Daniel 8:11</vt:lpstr>
      <vt:lpstr>Daniel 8:12</vt:lpstr>
      <vt:lpstr>Daniel 8:13a</vt:lpstr>
      <vt:lpstr>Daniel 8:13b</vt:lpstr>
      <vt:lpstr>Daniel 8:14</vt:lpstr>
      <vt:lpstr>Daniel 11:23</vt:lpstr>
      <vt:lpstr>Daniel 11:24a</vt:lpstr>
      <vt:lpstr>Daniel 11:24b</vt:lpstr>
      <vt:lpstr>Daniel 11:25a</vt:lpstr>
      <vt:lpstr>Daniel 11:25b</vt:lpstr>
      <vt:lpstr>Daniel 11:26</vt:lpstr>
      <vt:lpstr>Daniel 11:27</vt:lpstr>
      <vt:lpstr>Daniel 11:28</vt:lpstr>
      <vt:lpstr>Daniel 11:29</vt:lpstr>
      <vt:lpstr>Daniel 11:30a</vt:lpstr>
      <vt:lpstr>Daniel 11:30b</vt:lpstr>
      <vt:lpstr>Daniel 11:31</vt:lpstr>
      <vt:lpstr>Daniel 11:32</vt:lpstr>
      <vt:lpstr>Daniel 11:33</vt:lpstr>
      <vt:lpstr>Daniel 11:34</vt:lpstr>
      <vt:lpstr>Daniel 11:35</vt:lpstr>
      <vt:lpstr>2 Thessalonians 2:3</vt:lpstr>
      <vt:lpstr>2 Thessalonians 2:4</vt:lpstr>
      <vt:lpstr>2 Thessalonians 2:5</vt:lpstr>
      <vt:lpstr>2 Thessalonians 2:6</vt:lpstr>
      <vt:lpstr>2 Thessalonians 2:7</vt:lpstr>
      <vt:lpstr>2 Thessalonians 2:8</vt:lpstr>
      <vt:lpstr>2 Thessalonians 2:9</vt:lpstr>
      <vt:lpstr>2 Thessalonians 2:10</vt:lpstr>
      <vt:lpstr>2 Thessalonians 2:11</vt:lpstr>
      <vt:lpstr>2 Thessalonians 2:12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11:21-</dc:title>
  <dc:creator>Charlie</dc:creator>
  <cp:lastModifiedBy>Charlie</cp:lastModifiedBy>
  <cp:revision>13</cp:revision>
  <dcterms:created xsi:type="dcterms:W3CDTF">2015-07-07T17:57:17Z</dcterms:created>
  <dcterms:modified xsi:type="dcterms:W3CDTF">2015-07-08T23:41:19Z</dcterms:modified>
</cp:coreProperties>
</file>