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57"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4" r:id="rId22"/>
    <p:sldId id="277" r:id="rId23"/>
    <p:sldId id="278" r:id="rId24"/>
    <p:sldId id="280" r:id="rId25"/>
    <p:sldId id="279" r:id="rId26"/>
    <p:sldId id="281" r:id="rId27"/>
    <p:sldId id="282" r:id="rId28"/>
    <p:sldId id="283" r:id="rId29"/>
    <p:sldId id="284" r:id="rId30"/>
    <p:sldId id="286" r:id="rId31"/>
    <p:sldId id="287" r:id="rId32"/>
    <p:sldId id="288" r:id="rId33"/>
    <p:sldId id="289" r:id="rId34"/>
    <p:sldId id="285"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7/29/2015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7/29/2015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7/29/2015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7/29/2015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7/29/2015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7/29/2015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7/29/2015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7/29/2015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7/29/2015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7/29/2015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7/29/2015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7/29/2015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7600" dirty="0" smtClean="0"/>
              <a:t>Daniel 11:40-45</a:t>
            </a:r>
            <a:endParaRPr lang="en-US" sz="76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Wednesday, July 29, 2015</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588685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He shall stretch forth his hand also upon the countries: and the land of Egypt shall not escape.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12394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But he shall have power over the treasures of gold and of silver, and over all the precious things of Egypt: and the Libyans and the Ethiopians </a:t>
            </a:r>
            <a:r>
              <a:rPr lang="en-US" sz="4800" b="1" i="1" dirty="0">
                <a:effectLst>
                  <a:outerShdw blurRad="38100" dist="38100" dir="2700000" algn="tl">
                    <a:srgbClr val="000000">
                      <a:alpha val="43137"/>
                    </a:srgbClr>
                  </a:outerShdw>
                </a:effectLst>
              </a:rPr>
              <a:t>shall be</a:t>
            </a:r>
            <a:r>
              <a:rPr lang="en-US" sz="4800" b="1" dirty="0">
                <a:effectLst>
                  <a:outerShdw blurRad="38100" dist="38100" dir="2700000" algn="tl">
                    <a:srgbClr val="000000">
                      <a:alpha val="43137"/>
                    </a:srgbClr>
                  </a:outerShdw>
                </a:effectLst>
              </a:rPr>
              <a:t> at his steps.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79468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tidings out of the east and out of the north shall trouble him: therefore he shall go forth with great fury to destroy, and utterly to make away many.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88783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11:45</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And he shall plant the tabernacles of his palace between the seas in the glorious holy mountain; yet he shall come to his end, and none shall help him.</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20763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02"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91579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27:25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answered all the people, and said, His blood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on us, and on our children.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9752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543800" cy="1143000"/>
          </a:xfrm>
        </p:spPr>
        <p:txBody>
          <a:bodyPr>
            <a:noAutofit/>
          </a:bodyPr>
          <a:lstStyle/>
          <a:p>
            <a:r>
              <a:rPr lang="en-US" sz="7200" dirty="0" smtClean="0"/>
              <a:t>Zechariah 12:10a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 will pour upon the house of David, and upon the inhabitants of Jerusalem, the spirit of grace and of supplications</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7453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Zechariah 12:10b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and they shall look upon me whom they have pierced, and they shall mourn for him, as one </a:t>
            </a:r>
            <a:r>
              <a:rPr lang="en-US" sz="4800" b="1" dirty="0" err="1">
                <a:effectLst>
                  <a:outerShdw blurRad="38100" dist="38100" dir="2700000" algn="tl">
                    <a:srgbClr val="000000">
                      <a:alpha val="43137"/>
                    </a:srgbClr>
                  </a:outerShdw>
                </a:effectLst>
              </a:rPr>
              <a:t>mourneth</a:t>
            </a:r>
            <a:r>
              <a:rPr lang="en-US" sz="4800" b="1" dirty="0">
                <a:effectLst>
                  <a:outerShdw blurRad="38100" dist="38100" dir="2700000" algn="tl">
                    <a:srgbClr val="000000">
                      <a:alpha val="43137"/>
                    </a:srgbClr>
                  </a:outerShdw>
                </a:effectLst>
              </a:rPr>
              <a:t> for </a:t>
            </a:r>
            <a:r>
              <a:rPr lang="en-US" sz="4800" b="1" i="1" dirty="0">
                <a:effectLst>
                  <a:outerShdw blurRad="38100" dist="38100" dir="2700000" algn="tl">
                    <a:srgbClr val="000000">
                      <a:alpha val="43137"/>
                    </a:srgbClr>
                  </a:outerShdw>
                </a:effectLst>
              </a:rPr>
              <a:t>his</a:t>
            </a:r>
            <a:r>
              <a:rPr lang="en-US" sz="4800" b="1" dirty="0">
                <a:effectLst>
                  <a:outerShdw blurRad="38100" dist="38100" dir="2700000" algn="tl">
                    <a:srgbClr val="000000">
                      <a:alpha val="43137"/>
                    </a:srgbClr>
                  </a:outerShdw>
                </a:effectLst>
              </a:rPr>
              <a:t> only </a:t>
            </a:r>
            <a:r>
              <a:rPr lang="en-US" sz="4800" b="1" i="1" dirty="0">
                <a:effectLst>
                  <a:outerShdw blurRad="38100" dist="38100" dir="2700000" algn="tl">
                    <a:srgbClr val="000000">
                      <a:alpha val="43137"/>
                    </a:srgbClr>
                  </a:outerShdw>
                </a:effectLst>
              </a:rPr>
              <a:t>son</a:t>
            </a:r>
            <a:r>
              <a:rPr lang="en-US" sz="4800" b="1" dirty="0">
                <a:effectLst>
                  <a:outerShdw blurRad="38100" dist="38100" dir="2700000" algn="tl">
                    <a:srgbClr val="000000">
                      <a:alpha val="43137"/>
                    </a:srgbClr>
                  </a:outerShdw>
                </a:effectLst>
              </a:rPr>
              <a:t>, and shall be in bitterness for him, as one that is in bitterness for </a:t>
            </a:r>
            <a:r>
              <a:rPr lang="en-US" sz="4800" b="1" i="1" dirty="0">
                <a:effectLst>
                  <a:outerShdw blurRad="38100" dist="38100" dir="2700000" algn="tl">
                    <a:srgbClr val="000000">
                      <a:alpha val="43137"/>
                    </a:srgbClr>
                  </a:outerShdw>
                </a:effectLst>
              </a:rPr>
              <a:t>his</a:t>
            </a:r>
            <a:r>
              <a:rPr lang="en-US" sz="4800" b="1" dirty="0">
                <a:effectLst>
                  <a:outerShdw blurRad="38100" dist="38100" dir="2700000" algn="tl">
                    <a:srgbClr val="000000">
                      <a:alpha val="43137"/>
                    </a:srgbClr>
                  </a:outerShdw>
                </a:effectLst>
              </a:rPr>
              <a:t> firstborn</a:t>
            </a:r>
            <a:r>
              <a:rPr lang="en-US" sz="4800" b="1" dirty="0" smtClean="0">
                <a:effectLst>
                  <a:outerShdw blurRad="38100" dist="38100" dir="2700000" algn="tl">
                    <a:srgbClr val="000000">
                      <a:alpha val="43137"/>
                    </a:srgbClr>
                  </a:outerShdw>
                </a:effectLst>
              </a:rPr>
              <a: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5406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Behold, he cometh with clouds; and every eye shall see him, and they </a:t>
            </a:r>
            <a:r>
              <a:rPr lang="en-US" sz="4900" b="1" i="1" dirty="0">
                <a:effectLst>
                  <a:outerShdw blurRad="38100" dist="38100" dir="2700000" algn="tl">
                    <a:srgbClr val="000000">
                      <a:alpha val="43137"/>
                    </a:srgbClr>
                  </a:outerShdw>
                </a:effectLst>
              </a:rPr>
              <a:t>also</a:t>
            </a:r>
            <a:r>
              <a:rPr lang="en-US" sz="4900" b="1" dirty="0">
                <a:effectLst>
                  <a:outerShdw blurRad="38100" dist="38100" dir="2700000" algn="tl">
                    <a:srgbClr val="000000">
                      <a:alpha val="43137"/>
                    </a:srgbClr>
                  </a:outerShdw>
                </a:effectLst>
              </a:rPr>
              <a:t> which pierced him: and all </a:t>
            </a:r>
            <a:r>
              <a:rPr lang="en-US" sz="4900" b="1" dirty="0" err="1">
                <a:effectLst>
                  <a:outerShdw blurRad="38100" dist="38100" dir="2700000" algn="tl">
                    <a:srgbClr val="000000">
                      <a:alpha val="43137"/>
                    </a:srgbClr>
                  </a:outerShdw>
                </a:effectLst>
              </a:rPr>
              <a:t>kindreds</a:t>
            </a:r>
            <a:r>
              <a:rPr lang="en-US" sz="4900" b="1" dirty="0">
                <a:effectLst>
                  <a:outerShdw blurRad="38100" dist="38100" dir="2700000" algn="tl">
                    <a:srgbClr val="000000">
                      <a:alpha val="43137"/>
                    </a:srgbClr>
                  </a:outerShdw>
                </a:effectLst>
              </a:rPr>
              <a:t> of the earth shall wail because of him. Even so, Amen.</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769982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11:40a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at the time of the end shall the king of the south push at him: and the king of the north shall come against him like a whirlwind,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35639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11:36a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And the king shall do according to his will; and he shall exalt himself, and magnify himself above every god, and shall speak </a:t>
            </a:r>
            <a:r>
              <a:rPr lang="en-US" sz="4900" b="1" dirty="0" err="1">
                <a:effectLst>
                  <a:outerShdw blurRad="38100" dist="38100" dir="2700000" algn="tl">
                    <a:srgbClr val="000000">
                      <a:alpha val="43137"/>
                    </a:srgbClr>
                  </a:outerShdw>
                </a:effectLst>
              </a:rPr>
              <a:t>marvellous</a:t>
            </a:r>
            <a:r>
              <a:rPr lang="en-US" sz="4900" b="1" dirty="0">
                <a:effectLst>
                  <a:outerShdw blurRad="38100" dist="38100" dir="2700000" algn="tl">
                    <a:srgbClr val="000000">
                      <a:alpha val="43137"/>
                    </a:srgbClr>
                  </a:outerShdw>
                </a:effectLst>
              </a:rPr>
              <a:t> things against the God of gods, </a:t>
            </a:r>
          </a:p>
        </p:txBody>
      </p:sp>
    </p:spTree>
    <p:extLst>
      <p:ext uri="{BB962C8B-B14F-4D97-AF65-F5344CB8AC3E}">
        <p14:creationId xmlns:p14="http://schemas.microsoft.com/office/powerpoint/2010/main" val="926537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11:40b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with chariots, and with horsemen, and with many ships; and he shall enter into the countries, and shall overflow and pass over</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9422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24:15</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000" b="1" dirty="0"/>
              <a:t>When ye therefore shall see the abomination of desolation, spoken of by Daniel the prophet, stand in the holy place, (whoso </a:t>
            </a:r>
            <a:r>
              <a:rPr lang="en-US" sz="5000" b="1" dirty="0" err="1"/>
              <a:t>readeth</a:t>
            </a:r>
            <a:r>
              <a:rPr lang="en-US" sz="5000" b="1" dirty="0"/>
              <a:t>, let him understand:)</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078761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7200" dirty="0" smtClean="0"/>
              <a:t>2 Thessalonians 2:3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000" b="1" dirty="0">
                <a:effectLst>
                  <a:outerShdw blurRad="38100" dist="38100" dir="2700000" algn="tl">
                    <a:srgbClr val="000000">
                      <a:alpha val="43137"/>
                    </a:srgbClr>
                  </a:outerShdw>
                </a:effectLst>
              </a:rPr>
              <a:t>Let no man deceive you by any means: for that day shall not come, except there come a falling away first, and that man of sin be revealed, the son of perdition;</a:t>
            </a:r>
          </a:p>
        </p:txBody>
      </p:sp>
    </p:spTree>
    <p:extLst>
      <p:ext uri="{BB962C8B-B14F-4D97-AF65-F5344CB8AC3E}">
        <p14:creationId xmlns:p14="http://schemas.microsoft.com/office/powerpoint/2010/main" val="39786460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7200" dirty="0" smtClean="0"/>
              <a:t>2 Thessalonians 2:4</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Who </a:t>
            </a:r>
            <a:r>
              <a:rPr lang="en-US" sz="4800" b="1" dirty="0" err="1">
                <a:effectLst>
                  <a:outerShdw blurRad="38100" dist="38100" dir="2700000" algn="tl">
                    <a:srgbClr val="000000">
                      <a:alpha val="43137"/>
                    </a:srgbClr>
                  </a:outerShdw>
                </a:effectLst>
              </a:rPr>
              <a:t>opposeth</a:t>
            </a:r>
            <a:r>
              <a:rPr lang="en-US" sz="4800" b="1" dirty="0">
                <a:effectLst>
                  <a:outerShdw blurRad="38100" dist="38100" dir="2700000" algn="tl">
                    <a:srgbClr val="000000">
                      <a:alpha val="43137"/>
                    </a:srgbClr>
                  </a:outerShdw>
                </a:effectLst>
              </a:rPr>
              <a:t> and </a:t>
            </a:r>
            <a:r>
              <a:rPr lang="en-US" sz="4800" b="1" dirty="0" err="1">
                <a:effectLst>
                  <a:outerShdw blurRad="38100" dist="38100" dir="2700000" algn="tl">
                    <a:srgbClr val="000000">
                      <a:alpha val="43137"/>
                    </a:srgbClr>
                  </a:outerShdw>
                </a:effectLst>
              </a:rPr>
              <a:t>exalteth</a:t>
            </a:r>
            <a:r>
              <a:rPr lang="en-US" sz="4800" b="1" dirty="0">
                <a:effectLst>
                  <a:outerShdw blurRad="38100" dist="38100" dir="2700000" algn="tl">
                    <a:srgbClr val="000000">
                      <a:alpha val="43137"/>
                    </a:srgbClr>
                  </a:outerShdw>
                </a:effectLst>
              </a:rPr>
              <a:t> himself above all that is called God, or that is worshipped; so that he as God </a:t>
            </a:r>
            <a:r>
              <a:rPr lang="en-US" sz="4800" b="1" dirty="0" err="1">
                <a:effectLst>
                  <a:outerShdw blurRad="38100" dist="38100" dir="2700000" algn="tl">
                    <a:srgbClr val="000000">
                      <a:alpha val="43137"/>
                    </a:srgbClr>
                  </a:outerShdw>
                </a:effectLst>
              </a:rPr>
              <a:t>sitteth</a:t>
            </a:r>
            <a:r>
              <a:rPr lang="en-US" sz="4800" b="1" dirty="0">
                <a:effectLst>
                  <a:outerShdw blurRad="38100" dist="38100" dir="2700000" algn="tl">
                    <a:srgbClr val="000000">
                      <a:alpha val="43137"/>
                    </a:srgbClr>
                  </a:outerShdw>
                </a:effectLst>
              </a:rPr>
              <a:t> in the temple of God, shewing himself that he is God.</a:t>
            </a:r>
          </a:p>
        </p:txBody>
      </p:sp>
    </p:spTree>
    <p:extLst>
      <p:ext uri="{BB962C8B-B14F-4D97-AF65-F5344CB8AC3E}">
        <p14:creationId xmlns:p14="http://schemas.microsoft.com/office/powerpoint/2010/main" val="28991985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11:41</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700" b="1" dirty="0">
                <a:effectLst>
                  <a:outerShdw blurRad="38100" dist="38100" dir="2700000" algn="tl">
                    <a:srgbClr val="000000">
                      <a:alpha val="43137"/>
                    </a:srgbClr>
                  </a:outerShdw>
                </a:effectLst>
              </a:rPr>
              <a:t>He shall enter also into the glorious land, and many countries shall be overthrown: but these shall escape out of his hand, even Edom, and Moab, and the chief of the children of Ammon.</a:t>
            </a:r>
          </a:p>
        </p:txBody>
      </p:sp>
    </p:spTree>
    <p:extLst>
      <p:ext uri="{BB962C8B-B14F-4D97-AF65-F5344CB8AC3E}">
        <p14:creationId xmlns:p14="http://schemas.microsoft.com/office/powerpoint/2010/main" val="42209230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16:1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Send ye the lamb to the ruler of the land from </a:t>
            </a:r>
            <a:r>
              <a:rPr lang="en-US" sz="5400" b="1" dirty="0" err="1" smtClean="0">
                <a:effectLst>
                  <a:outerShdw blurRad="38100" dist="38100" dir="2700000" algn="tl">
                    <a:srgbClr val="000000">
                      <a:alpha val="43137"/>
                    </a:srgbClr>
                  </a:outerShdw>
                </a:effectLst>
              </a:rPr>
              <a:t>Sela</a:t>
            </a:r>
            <a:r>
              <a:rPr lang="en-US" sz="5400" b="1" dirty="0" smtClean="0">
                <a:effectLst>
                  <a:outerShdw blurRad="38100" dist="38100" dir="2700000" algn="tl">
                    <a:srgbClr val="000000">
                      <a:alpha val="43137"/>
                    </a:srgbClr>
                  </a:outerShdw>
                </a:effectLst>
              </a:rPr>
              <a:t> (Petra) </a:t>
            </a:r>
            <a:r>
              <a:rPr lang="en-US" sz="5400" b="1" dirty="0">
                <a:effectLst>
                  <a:outerShdw blurRad="38100" dist="38100" dir="2700000" algn="tl">
                    <a:srgbClr val="000000">
                      <a:alpha val="43137"/>
                    </a:srgbClr>
                  </a:outerShdw>
                </a:effectLst>
              </a:rPr>
              <a:t>to the wilderness, unto the mount of the daughter of Zion.</a:t>
            </a:r>
          </a:p>
        </p:txBody>
      </p:sp>
    </p:spTree>
    <p:extLst>
      <p:ext uri="{BB962C8B-B14F-4D97-AF65-F5344CB8AC3E}">
        <p14:creationId xmlns:p14="http://schemas.microsoft.com/office/powerpoint/2010/main" val="3988346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16:2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it shall be, that, as a wandering bird cast out of the nest, so the daughters of Moab shall be at the fords of </a:t>
            </a:r>
            <a:r>
              <a:rPr lang="en-US" sz="5400" b="1" dirty="0" err="1">
                <a:effectLst>
                  <a:outerShdw blurRad="38100" dist="38100" dir="2700000" algn="tl">
                    <a:srgbClr val="000000">
                      <a:alpha val="43137"/>
                    </a:srgbClr>
                  </a:outerShdw>
                </a:effectLst>
              </a:rPr>
              <a:t>Arnon</a:t>
            </a:r>
            <a:r>
              <a:rPr lang="en-US" sz="5400" b="1"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14933472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16:3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Take counsel, execute judgment; make thy shadow as the night in the midst of the noonday; hide the outcasts; </a:t>
            </a:r>
            <a:r>
              <a:rPr lang="en-US" sz="5400" b="1" dirty="0" err="1">
                <a:effectLst>
                  <a:outerShdw blurRad="38100" dist="38100" dir="2700000" algn="tl">
                    <a:srgbClr val="000000">
                      <a:alpha val="43137"/>
                    </a:srgbClr>
                  </a:outerShdw>
                </a:effectLst>
              </a:rPr>
              <a:t>bewray</a:t>
            </a:r>
            <a:r>
              <a:rPr lang="en-US" sz="5400" b="1" dirty="0">
                <a:effectLst>
                  <a:outerShdw blurRad="38100" dist="38100" dir="2700000" algn="tl">
                    <a:srgbClr val="000000">
                      <a:alpha val="43137"/>
                    </a:srgbClr>
                  </a:outerShdw>
                </a:effectLst>
              </a:rPr>
              <a:t> not him that </a:t>
            </a:r>
            <a:r>
              <a:rPr lang="en-US" sz="5400" b="1" dirty="0" err="1">
                <a:effectLst>
                  <a:outerShdw blurRad="38100" dist="38100" dir="2700000" algn="tl">
                    <a:srgbClr val="000000">
                      <a:alpha val="43137"/>
                    </a:srgbClr>
                  </a:outerShdw>
                </a:effectLst>
              </a:rPr>
              <a:t>wandereth</a:t>
            </a:r>
            <a:r>
              <a:rPr lang="en-US" sz="5400" b="1"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5477501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16:4</a:t>
            </a:r>
            <a:endParaRPr lang="en-US" sz="7200" dirty="0"/>
          </a:p>
        </p:txBody>
      </p:sp>
      <p:sp>
        <p:nvSpPr>
          <p:cNvPr id="3" name="Content Placeholder 2"/>
          <p:cNvSpPr>
            <a:spLocks noGrp="1"/>
          </p:cNvSpPr>
          <p:nvPr>
            <p:ph idx="1"/>
          </p:nvPr>
        </p:nvSpPr>
        <p:spPr>
          <a:xfrm>
            <a:off x="0" y="1600200"/>
            <a:ext cx="9067800" cy="5181600"/>
          </a:xfrm>
        </p:spPr>
        <p:txBody>
          <a:bodyPr>
            <a:noAutofit/>
          </a:bodyPr>
          <a:lstStyle/>
          <a:p>
            <a:pPr marL="36576" indent="0">
              <a:buNone/>
            </a:pPr>
            <a:r>
              <a:rPr lang="en-US" sz="4800" b="1" dirty="0">
                <a:effectLst>
                  <a:outerShdw blurRad="38100" dist="38100" dir="2700000" algn="tl">
                    <a:srgbClr val="000000">
                      <a:alpha val="43137"/>
                    </a:srgbClr>
                  </a:outerShdw>
                </a:effectLst>
              </a:rPr>
              <a:t>Let mine outcasts dwell with thee, Moab; be thou a covert to them from the face of the spoiler: for the </a:t>
            </a:r>
            <a:r>
              <a:rPr lang="en-US" sz="4800" b="1" dirty="0" err="1">
                <a:effectLst>
                  <a:outerShdw blurRad="38100" dist="38100" dir="2700000" algn="tl">
                    <a:srgbClr val="000000">
                      <a:alpha val="43137"/>
                    </a:srgbClr>
                  </a:outerShdw>
                </a:effectLst>
              </a:rPr>
              <a:t>extortioner</a:t>
            </a:r>
            <a:r>
              <a:rPr lang="en-US" sz="4800" b="1" dirty="0">
                <a:effectLst>
                  <a:outerShdw blurRad="38100" dist="38100" dir="2700000" algn="tl">
                    <a:srgbClr val="000000">
                      <a:alpha val="43137"/>
                    </a:srgbClr>
                  </a:outerShdw>
                </a:effectLst>
              </a:rPr>
              <a:t> is at an end, the spoiler </a:t>
            </a:r>
            <a:r>
              <a:rPr lang="en-US" sz="4800" b="1" dirty="0" err="1">
                <a:effectLst>
                  <a:outerShdw blurRad="38100" dist="38100" dir="2700000" algn="tl">
                    <a:srgbClr val="000000">
                      <a:alpha val="43137"/>
                    </a:srgbClr>
                  </a:outerShdw>
                </a:effectLst>
              </a:rPr>
              <a:t>ceaseth</a:t>
            </a:r>
            <a:r>
              <a:rPr lang="en-US" sz="4800" b="1" dirty="0">
                <a:effectLst>
                  <a:outerShdw blurRad="38100" dist="38100" dir="2700000" algn="tl">
                    <a:srgbClr val="000000">
                      <a:alpha val="43137"/>
                    </a:srgbClr>
                  </a:outerShdw>
                </a:effectLst>
              </a:rPr>
              <a:t>, the oppressors are consumed out of the land.</a:t>
            </a:r>
          </a:p>
        </p:txBody>
      </p:sp>
    </p:spTree>
    <p:extLst>
      <p:ext uri="{BB962C8B-B14F-4D97-AF65-F5344CB8AC3E}">
        <p14:creationId xmlns:p14="http://schemas.microsoft.com/office/powerpoint/2010/main" val="825146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16:5</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And in mercy shall the throne be established: and he shall sit upon it in truth in the tabernacle of David, judging, and seeking judgment, and hasting righteousness.</a:t>
            </a:r>
          </a:p>
        </p:txBody>
      </p:sp>
    </p:spTree>
    <p:extLst>
      <p:ext uri="{BB962C8B-B14F-4D97-AF65-F5344CB8AC3E}">
        <p14:creationId xmlns:p14="http://schemas.microsoft.com/office/powerpoint/2010/main" val="982909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11:36b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and shall prosper till the indignation be accomplished: for that that is determined shall be done</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44621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He shall stretch forth his hand also upon the countries: and the land of Egypt shall not escape.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80460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But he shall have power over the treasures of gold and of silver, and over all the precious things of Egypt: and the Libyans and the Ethiopians </a:t>
            </a:r>
            <a:r>
              <a:rPr lang="en-US" sz="4800" b="1" i="1" dirty="0">
                <a:effectLst>
                  <a:outerShdw blurRad="38100" dist="38100" dir="2700000" algn="tl">
                    <a:srgbClr val="000000">
                      <a:alpha val="43137"/>
                    </a:srgbClr>
                  </a:outerShdw>
                </a:effectLst>
              </a:rPr>
              <a:t>shall be</a:t>
            </a:r>
            <a:r>
              <a:rPr lang="en-US" sz="4800" b="1" dirty="0">
                <a:effectLst>
                  <a:outerShdw blurRad="38100" dist="38100" dir="2700000" algn="tl">
                    <a:srgbClr val="000000">
                      <a:alpha val="43137"/>
                    </a:srgbClr>
                  </a:outerShdw>
                </a:effectLst>
              </a:rPr>
              <a:t> at his steps.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437284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tidings out of the east and out of the north shall trouble him: therefore he shall go forth with great fury to destroy, and utterly to make away many.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18679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11:45</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And he shall plant the tabernacles of his palace between the seas in the glorious holy mountain; yet he shall come to his end, and none shall help him.</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104339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16:12</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And the sixth angel poured out his vial upon the great river Euphrates; and the water thereof was dried up, that the way of the kings of the east might be prepared.</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61416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16:13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And I saw three unclean spirits like frogs </a:t>
            </a:r>
            <a:r>
              <a:rPr lang="en-US" sz="5300" b="1" i="1" dirty="0">
                <a:effectLst>
                  <a:outerShdw blurRad="38100" dist="38100" dir="2700000" algn="tl">
                    <a:srgbClr val="000000">
                      <a:alpha val="43137"/>
                    </a:srgbClr>
                  </a:outerShdw>
                </a:effectLst>
              </a:rPr>
              <a:t>come</a:t>
            </a:r>
            <a:r>
              <a:rPr lang="en-US" sz="5300" b="1" dirty="0">
                <a:effectLst>
                  <a:outerShdw blurRad="38100" dist="38100" dir="2700000" algn="tl">
                    <a:srgbClr val="000000">
                      <a:alpha val="43137"/>
                    </a:srgbClr>
                  </a:outerShdw>
                </a:effectLst>
              </a:rPr>
              <a:t> out of the mouth of the dragon, and out of the mouth of the beast, and out of the mouth of the false prophet.</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4130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16:14</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800" b="1" dirty="0">
                <a:effectLst>
                  <a:outerShdw blurRad="38100" dist="38100" dir="2700000" algn="tl">
                    <a:srgbClr val="000000">
                      <a:alpha val="43137"/>
                    </a:srgbClr>
                  </a:outerShdw>
                </a:effectLst>
              </a:rPr>
              <a:t>For they are the spirits of devils, working miracles, </a:t>
            </a:r>
            <a:r>
              <a:rPr lang="en-US" sz="4800" b="1" i="1" dirty="0">
                <a:effectLst>
                  <a:outerShdw blurRad="38100" dist="38100" dir="2700000" algn="tl">
                    <a:srgbClr val="000000">
                      <a:alpha val="43137"/>
                    </a:srgbClr>
                  </a:outerShdw>
                </a:effectLst>
              </a:rPr>
              <a:t>which</a:t>
            </a:r>
            <a:r>
              <a:rPr lang="en-US" sz="4800" b="1" dirty="0">
                <a:effectLst>
                  <a:outerShdw blurRad="38100" dist="38100" dir="2700000" algn="tl">
                    <a:srgbClr val="000000">
                      <a:alpha val="43137"/>
                    </a:srgbClr>
                  </a:outerShdw>
                </a:effectLst>
              </a:rPr>
              <a:t> go forth unto the kings of the earth and of the whole world, to gather them to the battle of that great day of God Almighty.</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588773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Behold, I come as a thief. Blessed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he that </a:t>
            </a:r>
            <a:r>
              <a:rPr lang="en-US" sz="5400" b="1" dirty="0" err="1">
                <a:effectLst>
                  <a:outerShdw blurRad="38100" dist="38100" dir="2700000" algn="tl">
                    <a:srgbClr val="000000">
                      <a:alpha val="43137"/>
                    </a:srgbClr>
                  </a:outerShdw>
                </a:effectLst>
              </a:rPr>
              <a:t>watcheth</a:t>
            </a:r>
            <a:r>
              <a:rPr lang="en-US" sz="5400" b="1" dirty="0">
                <a:effectLst>
                  <a:outerShdw blurRad="38100" dist="38100" dir="2700000" algn="tl">
                    <a:srgbClr val="000000">
                      <a:alpha val="43137"/>
                    </a:srgbClr>
                  </a:outerShdw>
                </a:effectLst>
              </a:rPr>
              <a:t>, and </a:t>
            </a:r>
            <a:r>
              <a:rPr lang="en-US" sz="5400" b="1" dirty="0" err="1">
                <a:effectLst>
                  <a:outerShdw blurRad="38100" dist="38100" dir="2700000" algn="tl">
                    <a:srgbClr val="000000">
                      <a:alpha val="43137"/>
                    </a:srgbClr>
                  </a:outerShdw>
                </a:effectLst>
              </a:rPr>
              <a:t>keepeth</a:t>
            </a:r>
            <a:r>
              <a:rPr lang="en-US" sz="5400" b="1" dirty="0">
                <a:effectLst>
                  <a:outerShdw blurRad="38100" dist="38100" dir="2700000" algn="tl">
                    <a:srgbClr val="000000">
                      <a:alpha val="43137"/>
                    </a:srgbClr>
                  </a:outerShdw>
                </a:effectLst>
              </a:rPr>
              <a:t> his garments, lest he walk naked, and they see his shame.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9215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16:16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he gathered them together into a place called in the Hebrew tongue Armageddon.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140433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19:20a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And the beast was taken, and with him the false prophet that wrought miracles before him, with which he deceived them that had received the mark of the beast, and them that worshipped his image. </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5188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11:37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Neither shall he regard the God of his fathers, nor the desire of women, nor regard any god: for he shall magnify himself above all.</a:t>
            </a:r>
          </a:p>
        </p:txBody>
      </p:sp>
    </p:spTree>
    <p:extLst>
      <p:ext uri="{BB962C8B-B14F-4D97-AF65-F5344CB8AC3E}">
        <p14:creationId xmlns:p14="http://schemas.microsoft.com/office/powerpoint/2010/main" val="10287485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19:20b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These both were cast alive into a lake of fire burning with brimstone</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73006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Zechariah 11:15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 LORD said unto me, Take unto thee yet the instruments of a foolish shepherd.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32398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Zechariah 11:16a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lo, I will raise up a shepherd in the land, </a:t>
            </a:r>
            <a:r>
              <a:rPr lang="en-US" sz="5400" b="1" i="1" dirty="0">
                <a:effectLst>
                  <a:outerShdw blurRad="38100" dist="38100" dir="2700000" algn="tl">
                    <a:srgbClr val="000000">
                      <a:alpha val="43137"/>
                    </a:srgbClr>
                  </a:outerShdw>
                </a:effectLst>
              </a:rPr>
              <a:t>which</a:t>
            </a:r>
            <a:r>
              <a:rPr lang="en-US" sz="5400" b="1" dirty="0">
                <a:effectLst>
                  <a:outerShdw blurRad="38100" dist="38100" dir="2700000" algn="tl">
                    <a:srgbClr val="000000">
                      <a:alpha val="43137"/>
                    </a:srgbClr>
                  </a:outerShdw>
                </a:effectLst>
              </a:rPr>
              <a:t> shall not visit those that be cut off, neither shall seek the young one,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87010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Zechariah 11:16b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nor heal that that is broken, nor feed that that </a:t>
            </a:r>
            <a:r>
              <a:rPr lang="en-US" sz="5400" b="1" dirty="0" err="1">
                <a:solidFill>
                  <a:prstClr val="white"/>
                </a:solidFill>
                <a:effectLst>
                  <a:outerShdw blurRad="38100" dist="38100" dir="2700000" algn="tl">
                    <a:srgbClr val="000000">
                      <a:alpha val="43137"/>
                    </a:srgbClr>
                  </a:outerShdw>
                </a:effectLst>
              </a:rPr>
              <a:t>standeth</a:t>
            </a:r>
            <a:r>
              <a:rPr lang="en-US" sz="5400" b="1" dirty="0">
                <a:solidFill>
                  <a:prstClr val="white"/>
                </a:solidFill>
                <a:effectLst>
                  <a:outerShdw blurRad="38100" dist="38100" dir="2700000" algn="tl">
                    <a:srgbClr val="000000">
                      <a:alpha val="43137"/>
                    </a:srgbClr>
                  </a:outerShdw>
                </a:effectLst>
              </a:rPr>
              <a:t> still: but he shall eat the flesh of the fat, and tear their claws in pieces</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91000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Zechariah 11:17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Woe to the idol shepherd that </a:t>
            </a:r>
            <a:r>
              <a:rPr lang="en-US" sz="4800" b="1" dirty="0" err="1">
                <a:effectLst>
                  <a:outerShdw blurRad="38100" dist="38100" dir="2700000" algn="tl">
                    <a:srgbClr val="000000">
                      <a:alpha val="43137"/>
                    </a:srgbClr>
                  </a:outerShdw>
                </a:effectLst>
              </a:rPr>
              <a:t>leaveth</a:t>
            </a:r>
            <a:r>
              <a:rPr lang="en-US" sz="4800" b="1" dirty="0">
                <a:effectLst>
                  <a:outerShdw blurRad="38100" dist="38100" dir="2700000" algn="tl">
                    <a:srgbClr val="000000">
                      <a:alpha val="43137"/>
                    </a:srgbClr>
                  </a:outerShdw>
                </a:effectLst>
              </a:rPr>
              <a:t> the flock! the sword </a:t>
            </a:r>
            <a:r>
              <a:rPr lang="en-US" sz="4800" b="1" i="1" dirty="0">
                <a:effectLst>
                  <a:outerShdw blurRad="38100" dist="38100" dir="2700000" algn="tl">
                    <a:srgbClr val="000000">
                      <a:alpha val="43137"/>
                    </a:srgbClr>
                  </a:outerShdw>
                </a:effectLst>
              </a:rPr>
              <a:t>shall be</a:t>
            </a:r>
            <a:r>
              <a:rPr lang="en-US" sz="4800" b="1" dirty="0">
                <a:effectLst>
                  <a:outerShdw blurRad="38100" dist="38100" dir="2700000" algn="tl">
                    <a:srgbClr val="000000">
                      <a:alpha val="43137"/>
                    </a:srgbClr>
                  </a:outerShdw>
                </a:effectLst>
              </a:rPr>
              <a:t> upon his arm, and upon his right eye: his arm shall be clean dried up, and his right eye shall be utterly darkened.</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4669941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5:43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 am come in my Father's name, and ye receive me not: if another shall come in his own name, him ye will receive.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227355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He came unto his own, and his own received him not.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265022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as many as received him, to them gave he power to become the sons of God,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to them that believe on his name: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0494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Which were born, not of blood, nor of the will of the flesh, nor of the will of man, but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767737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 Word was made flesh, and dwelt among us, (and we beheld his glory, the glory as of the only begotten of the Father,) full of grace and truth.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97495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11:38</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900" b="1" dirty="0">
                <a:effectLst>
                  <a:outerShdw blurRad="38100" dist="38100" dir="2700000" algn="tl">
                    <a:srgbClr val="000000">
                      <a:alpha val="43137"/>
                    </a:srgbClr>
                  </a:outerShdw>
                </a:effectLst>
              </a:rPr>
              <a:t>But in his estate shall he </a:t>
            </a:r>
            <a:r>
              <a:rPr lang="en-US" sz="4900" b="1" dirty="0" err="1">
                <a:effectLst>
                  <a:outerShdw blurRad="38100" dist="38100" dir="2700000" algn="tl">
                    <a:srgbClr val="000000">
                      <a:alpha val="43137"/>
                    </a:srgbClr>
                  </a:outerShdw>
                </a:effectLst>
              </a:rPr>
              <a:t>honour</a:t>
            </a:r>
            <a:r>
              <a:rPr lang="en-US" sz="4900" b="1" dirty="0">
                <a:effectLst>
                  <a:outerShdw blurRad="38100" dist="38100" dir="2700000" algn="tl">
                    <a:srgbClr val="000000">
                      <a:alpha val="43137"/>
                    </a:srgbClr>
                  </a:outerShdw>
                </a:effectLst>
              </a:rPr>
              <a:t> the God of forces: and a god whom his fathers knew not shall he </a:t>
            </a:r>
            <a:r>
              <a:rPr lang="en-US" sz="4900" b="1" dirty="0" err="1">
                <a:effectLst>
                  <a:outerShdw blurRad="38100" dist="38100" dir="2700000" algn="tl">
                    <a:srgbClr val="000000">
                      <a:alpha val="43137"/>
                    </a:srgbClr>
                  </a:outerShdw>
                </a:effectLst>
              </a:rPr>
              <a:t>honour</a:t>
            </a:r>
            <a:r>
              <a:rPr lang="en-US" sz="4900" b="1" dirty="0">
                <a:effectLst>
                  <a:outerShdw blurRad="38100" dist="38100" dir="2700000" algn="tl">
                    <a:srgbClr val="000000">
                      <a:alpha val="43137"/>
                    </a:srgbClr>
                  </a:outerShdw>
                </a:effectLst>
              </a:rPr>
              <a:t> with gold, and silver, and with precious stones, and pleasant things.</a:t>
            </a:r>
          </a:p>
        </p:txBody>
      </p:sp>
    </p:spTree>
    <p:extLst>
      <p:ext uri="{BB962C8B-B14F-4D97-AF65-F5344CB8AC3E}">
        <p14:creationId xmlns:p14="http://schemas.microsoft.com/office/powerpoint/2010/main" val="11856279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02"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8687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11:39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Thus shall he do in the most strong holds with a strange god, whom he shall acknowledge </a:t>
            </a:r>
            <a:r>
              <a:rPr lang="en-US" sz="4800" b="1" i="1" dirty="0">
                <a:effectLst>
                  <a:outerShdw blurRad="38100" dist="38100" dir="2700000" algn="tl">
                    <a:srgbClr val="000000">
                      <a:alpha val="43137"/>
                    </a:srgbClr>
                  </a:outerShdw>
                </a:effectLst>
              </a:rPr>
              <a:t>and</a:t>
            </a:r>
            <a:r>
              <a:rPr lang="en-US" sz="4800" b="1" dirty="0">
                <a:effectLst>
                  <a:outerShdw blurRad="38100" dist="38100" dir="2700000" algn="tl">
                    <a:srgbClr val="000000">
                      <a:alpha val="43137"/>
                    </a:srgbClr>
                  </a:outerShdw>
                </a:effectLst>
              </a:rPr>
              <a:t> increase with glory: and he shall cause them to rule over many, and shall divide the land for gain.</a:t>
            </a:r>
          </a:p>
        </p:txBody>
      </p:sp>
    </p:spTree>
    <p:extLst>
      <p:ext uri="{BB962C8B-B14F-4D97-AF65-F5344CB8AC3E}">
        <p14:creationId xmlns:p14="http://schemas.microsoft.com/office/powerpoint/2010/main" val="3531669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11:40a</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at the time of the end shall the king of the south push at him: and the king of the north shall come against him like a whirlwind,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35543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11:40b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with chariots, and with horsemen, and with many ships; and he shall enter into the countries, and shall overflow and pass over</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44584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11:41</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700" b="1" dirty="0">
                <a:effectLst>
                  <a:outerShdw blurRad="38100" dist="38100" dir="2700000" algn="tl">
                    <a:srgbClr val="000000">
                      <a:alpha val="43137"/>
                    </a:srgbClr>
                  </a:outerShdw>
                </a:effectLst>
              </a:rPr>
              <a:t>He shall enter also into the glorious land, and many </a:t>
            </a:r>
            <a:r>
              <a:rPr lang="en-US" sz="4700" b="1" i="1" dirty="0">
                <a:effectLst>
                  <a:outerShdw blurRad="38100" dist="38100" dir="2700000" algn="tl">
                    <a:srgbClr val="000000">
                      <a:alpha val="43137"/>
                    </a:srgbClr>
                  </a:outerShdw>
                </a:effectLst>
              </a:rPr>
              <a:t>countries</a:t>
            </a:r>
            <a:r>
              <a:rPr lang="en-US" sz="4700" b="1" dirty="0">
                <a:effectLst>
                  <a:outerShdw blurRad="38100" dist="38100" dir="2700000" algn="tl">
                    <a:srgbClr val="000000">
                      <a:alpha val="43137"/>
                    </a:srgbClr>
                  </a:outerShdw>
                </a:effectLst>
              </a:rPr>
              <a:t> shall be overthrown: but these shall escape out of his hand, </a:t>
            </a:r>
            <a:r>
              <a:rPr lang="en-US" sz="4700" b="1" i="1" dirty="0">
                <a:effectLst>
                  <a:outerShdw blurRad="38100" dist="38100" dir="2700000" algn="tl">
                    <a:srgbClr val="000000">
                      <a:alpha val="43137"/>
                    </a:srgbClr>
                  </a:outerShdw>
                </a:effectLst>
              </a:rPr>
              <a:t>even</a:t>
            </a:r>
            <a:r>
              <a:rPr lang="en-US" sz="4700" b="1" dirty="0">
                <a:effectLst>
                  <a:outerShdw blurRad="38100" dist="38100" dir="2700000" algn="tl">
                    <a:srgbClr val="000000">
                      <a:alpha val="43137"/>
                    </a:srgbClr>
                  </a:outerShdw>
                </a:effectLst>
              </a:rPr>
              <a:t> Edom, and Moab, and the chief of the children of Ammon.</a:t>
            </a:r>
            <a:endParaRPr lang="en-US" sz="4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7381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289</TotalTime>
  <Words>1561</Words>
  <Application>Microsoft Office PowerPoint</Application>
  <PresentationFormat>On-screen Show (4:3)</PresentationFormat>
  <Paragraphs>97</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Default Theme</vt:lpstr>
      <vt:lpstr>Daniel 11:40-45</vt:lpstr>
      <vt:lpstr>Daniel 11:36a</vt:lpstr>
      <vt:lpstr>Daniel 11:36b</vt:lpstr>
      <vt:lpstr>Daniel 11:37</vt:lpstr>
      <vt:lpstr>Daniel 11:38</vt:lpstr>
      <vt:lpstr>Daniel 11:39</vt:lpstr>
      <vt:lpstr>Daniel 11:40a</vt:lpstr>
      <vt:lpstr>Daniel 11:40b</vt:lpstr>
      <vt:lpstr>Daniel 11:41</vt:lpstr>
      <vt:lpstr>Daniel 11:42</vt:lpstr>
      <vt:lpstr>Daniel 11:43</vt:lpstr>
      <vt:lpstr>Daniel 11:44</vt:lpstr>
      <vt:lpstr>Daniel 11:45</vt:lpstr>
      <vt:lpstr>PowerPoint Presentation</vt:lpstr>
      <vt:lpstr>Matthew 27:25</vt:lpstr>
      <vt:lpstr>Zechariah 12:10a</vt:lpstr>
      <vt:lpstr>Zechariah 12:10b</vt:lpstr>
      <vt:lpstr>Revelation 1:7</vt:lpstr>
      <vt:lpstr>Daniel 11:40a</vt:lpstr>
      <vt:lpstr>Daniel 11:40b</vt:lpstr>
      <vt:lpstr>Matthew 24:15</vt:lpstr>
      <vt:lpstr>2 Thessalonians 2:3</vt:lpstr>
      <vt:lpstr>2 Thessalonians 2:4</vt:lpstr>
      <vt:lpstr>Daniel 11:41</vt:lpstr>
      <vt:lpstr>Isaiah 16:1</vt:lpstr>
      <vt:lpstr>Isaiah 16:2</vt:lpstr>
      <vt:lpstr>Isaiah 16:3</vt:lpstr>
      <vt:lpstr>Isaiah 16:4</vt:lpstr>
      <vt:lpstr>Isaiah 16:5</vt:lpstr>
      <vt:lpstr>Daniel 11:42</vt:lpstr>
      <vt:lpstr>Daniel 11:43</vt:lpstr>
      <vt:lpstr>Daniel 11:44</vt:lpstr>
      <vt:lpstr>Daniel 11:45</vt:lpstr>
      <vt:lpstr>Revelation 16:12</vt:lpstr>
      <vt:lpstr>Revelation 16:13</vt:lpstr>
      <vt:lpstr>Revelation 16:14</vt:lpstr>
      <vt:lpstr>Revelation 16:15</vt:lpstr>
      <vt:lpstr>Revelation 16:16</vt:lpstr>
      <vt:lpstr>Revelation 19:20a</vt:lpstr>
      <vt:lpstr>Revelation 19:20b</vt:lpstr>
      <vt:lpstr>Zechariah 11:15</vt:lpstr>
      <vt:lpstr>Zechariah 11:16a</vt:lpstr>
      <vt:lpstr>Zechariah 11:16b</vt:lpstr>
      <vt:lpstr>Zechariah 11:17</vt:lpstr>
      <vt:lpstr>John 5:43</vt:lpstr>
      <vt:lpstr>John 1:11</vt:lpstr>
      <vt:lpstr>John 1:12</vt:lpstr>
      <vt:lpstr>John 1:13</vt:lpstr>
      <vt:lpstr>John 1:14</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11:40-45</dc:title>
  <dc:creator>Charlie</dc:creator>
  <cp:lastModifiedBy>Charlie</cp:lastModifiedBy>
  <cp:revision>11</cp:revision>
  <dcterms:created xsi:type="dcterms:W3CDTF">2015-07-29T18:35:43Z</dcterms:created>
  <dcterms:modified xsi:type="dcterms:W3CDTF">2015-07-29T23:25:10Z</dcterms:modified>
</cp:coreProperties>
</file>