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4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7/22/2015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Daniel 11:37-39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154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Wednesday, July 22,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60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4:3b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that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antichrist, whereof ye have heard that it should come; and even now already is it in the world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03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John 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many deceivers are entered into the world, who confess not that Jesus Christ is come in the flesh. This is a deceiver and an antichrist.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76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2:22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a liar but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denieth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Jesus is the Christ? He is antichrist,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denieth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Father and the Son.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82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considered the horns, and, behold, there came up among them another little horn, before whom there were three of the first horns plucked up by the roots</a:t>
            </a:r>
            <a:r>
              <a:rPr lang="en-US" sz="5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69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and, behold, in this horn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eyes like the eyes of man, and a mouth speaking great things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23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9:26a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after threescore and two weeks shall Messiah be cut off, but not for himself: and the people of </a:t>
            </a:r>
            <a:r>
              <a:rPr lang="en-US" sz="5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prince that shall come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shall destroy the city and the sanctuary; 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4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9:26b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end thereof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a flood, and unto the end of the war desolations are determined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920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saw when the Lamb opened one of the seals, and I heard, as it were the noise of thunder, one of the four beasts saying, Come and see.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577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saw, and behold a white horse: and he that sat on him had a bow; and a crown was given unto him: and he went forth conquering, and to conquer.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7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Shall He Regard the God of His Fathers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8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11:36a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king shall do according to his will; and he shall exalt himself, and magnify himself above every god, and shall speak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marvellous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things against the God of gods, 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38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shall he regard the God of his fathers, nor the desire of women, nor regard any god: for he shall magnify himself above 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48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stood upon the sand of the sea, and saw a beast rise up out of the sea, having seven heads and ten horns, and upon his horns ten crowns, and upon his heads the name of blasphemy.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23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beast which I saw was like unto a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leopard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his feet were 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feet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his mouth as the mouth of a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lion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2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dragon gave him his power, and his seat, and great authority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995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saw one of his heads as it were wounded to death; and his deadly wound was healed: and all the world wondered after the beast.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84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worshipped the dragon which gave power unto the beast: and they worshipped the beast, saying, Who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like unto the beast?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able to make war with him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548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was given unto him a mouth speaking great things and blasphemies; and power was given unto him to continue forty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two months.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762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Shall Not Regard the Desire of Women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77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Haggai 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will shake all nations, and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desire of all nations shall come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I will fill this house with glory,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of hosts.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Shall Magnify Himself Above All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11:36b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shall prosper till the indignation be accomplished: for that that is determined shall be done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79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Thessalonians 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no man deceive you by any means: for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day shall not come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except there come a falling away first, and that man of sin be revealed, the son of perdition;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06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Thessalonians 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opposeth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exalteth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himself above all that is called God, or that is worshipped; so that he as God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sitteth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temple of God, shewing himself that he is God.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6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14:12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art thou fallen from heaven, O Lucifer, son of the morning!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art thou cut down to the ground, which didst weaken the nations!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80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14:13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thou hast said in thine heart, I will ascend into heaven, I will exalt my throne above the stars of God: I will sit also upon the mount of the congregation, in the sides of the north: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14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14:14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ascend above the heights of the clouds; I will be like the most High.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70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was given unto him a mouth speaking great things and blasphemies; and power was given unto him to continue forty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two months.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04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opened his mouth in blasphemy against God, to blaspheme his name, and his tabernacle, and them that dwell in heaven.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60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was given unto him to make war with the saints, and to overcome them: and power was given him over all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kindreds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tongues, and nations.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72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all that dwell upon the earth shall worship him, whose names are not written in the book of life of the Lamb slain from the foundation of the world.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05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in his estate shall he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God of forces: and a god whom his fathers knew not shall he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gold, and silver, and with precious stones, and pleasant things.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14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shall he regard the God of his fathers, nor the desire of women, nor regard any god: for he shall magnify himself above 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273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 shall he do in the most strong holds with a strange god, whom he shall acknowledge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increase with glory: and he shall cause them to rule over many, and shall divide the land for gain.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471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Leviticus 25:23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land shall not be sold for ever: for the land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mine; for ye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strangers and sojourners with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25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7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in his estate shall he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God of forces: and a god whom his fathers knew not shall he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gold, and silver, and with precious stones, and pleasant things.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712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11:39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 shall he do in the most strong holds with a strange god, whom he shall acknowledge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increase with glory: and he shall cause them to rule over many, and shall divide the land for gain.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7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7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2:18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Little children, it is the last time: and as ye have heard that antichrist shall come, even now are there many antichrists; whereby we know that it is the last time.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416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4:3a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every spirit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confesseth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that Jesus Christ is come in the flesh is not of God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72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401</TotalTime>
  <Words>1226</Words>
  <Application>Microsoft Office PowerPoint</Application>
  <PresentationFormat>On-screen Show (4:3)</PresentationFormat>
  <Paragraphs>78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Default Theme</vt:lpstr>
      <vt:lpstr>Daniel 11:37-39</vt:lpstr>
      <vt:lpstr>Daniel 11:36a</vt:lpstr>
      <vt:lpstr>Daniel 11:36b</vt:lpstr>
      <vt:lpstr>Daniel 11:37</vt:lpstr>
      <vt:lpstr>Daniel 11:38</vt:lpstr>
      <vt:lpstr>Daniel 11:39</vt:lpstr>
      <vt:lpstr>PowerPoint Presentation</vt:lpstr>
      <vt:lpstr>1 John 2:18</vt:lpstr>
      <vt:lpstr>1 John 4:3a</vt:lpstr>
      <vt:lpstr>1 John 4:3b</vt:lpstr>
      <vt:lpstr>2 John 7</vt:lpstr>
      <vt:lpstr>1 John 2:22</vt:lpstr>
      <vt:lpstr>Daniel 7:8a</vt:lpstr>
      <vt:lpstr>Daniel 7:8b</vt:lpstr>
      <vt:lpstr>Daniel 9:26a</vt:lpstr>
      <vt:lpstr>Daniel 9:26b</vt:lpstr>
      <vt:lpstr>Revelation 6:1</vt:lpstr>
      <vt:lpstr>Revelation 6:2</vt:lpstr>
      <vt:lpstr>PowerPoint Presentation</vt:lpstr>
      <vt:lpstr>Daniel 11:37</vt:lpstr>
      <vt:lpstr>Revelation 13:1</vt:lpstr>
      <vt:lpstr>Revelation 13:2a</vt:lpstr>
      <vt:lpstr>Revelation 13:2b</vt:lpstr>
      <vt:lpstr>Revelation 13:3</vt:lpstr>
      <vt:lpstr>Revelation 13:4</vt:lpstr>
      <vt:lpstr>Revelation 13:5</vt:lpstr>
      <vt:lpstr>PowerPoint Presentation</vt:lpstr>
      <vt:lpstr>Haggai 2:7</vt:lpstr>
      <vt:lpstr>PowerPoint Presentation</vt:lpstr>
      <vt:lpstr>2 Thessalonians 2:3</vt:lpstr>
      <vt:lpstr>2 Thessalonians 2:4</vt:lpstr>
      <vt:lpstr>Isaiah 14:12</vt:lpstr>
      <vt:lpstr>Isaiah 14:13</vt:lpstr>
      <vt:lpstr>Isaiah 14:14</vt:lpstr>
      <vt:lpstr>Revelation 13:5</vt:lpstr>
      <vt:lpstr>Revelation 13:6</vt:lpstr>
      <vt:lpstr>Revelation 13:7</vt:lpstr>
      <vt:lpstr>Revelation 13:8</vt:lpstr>
      <vt:lpstr>Daniel 11:38</vt:lpstr>
      <vt:lpstr>Daniel 11:39</vt:lpstr>
      <vt:lpstr>Leviticus 25:23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11:37-39</dc:title>
  <dc:creator>Charlie</dc:creator>
  <cp:lastModifiedBy>Charlie</cp:lastModifiedBy>
  <cp:revision>10</cp:revision>
  <dcterms:created xsi:type="dcterms:W3CDTF">2015-07-22T16:50:46Z</dcterms:created>
  <dcterms:modified xsi:type="dcterms:W3CDTF">2015-07-22T23:32:30Z</dcterms:modified>
</cp:coreProperties>
</file>