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Daniel 11:36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July 15,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7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was the iron, the clay, the brass, the silver, and the gold, broken to pieces together, and became like the chaff of the summer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threshingfloors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9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wind carried them away, that no place was found for them: and the stone that smote the image became a great mountain, and filled the whole earth</a:t>
            </a:r>
            <a:r>
              <a:rPr lang="en-US" sz="5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6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this I saw in the night visions, and behold a fourth beast, dreadful and terrible, and strong exceedingly; and it had great iron teeth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8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devoured and brake in pieces, and stamped the residue with the feet of it: and it </a:t>
            </a:r>
            <a:r>
              <a:rPr lang="en-US" sz="53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diverse from all the beasts that </a:t>
            </a:r>
            <a:r>
              <a:rPr lang="en-US" sz="53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it; and it had ten horns</a:t>
            </a:r>
            <a:r>
              <a:rPr lang="en-US" sz="5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7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7:8a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considered the horns, and, behold, there came up among them another little horn, before whom there were three of the first horns plucked up by the roots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7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7:8b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behold, in this horn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eyes like the eyes of man, and a mouth speaking great things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3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PRIDE: The King Shall Do According To His Will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5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 shall do according to his will; and he shall exalt himself, and magnify himself above every god, and shall speak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marvellous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things against the God of gods,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1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11:36b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shall prosper till the indignation be accomplished: for that that is determined shall be done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6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his estate shall stand up a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vile person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whom they shall not give the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honour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kingdom: but he shall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in peaceably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the kingdom by flatteries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king shall do according to his will; and he shall exalt himself, and magnify himself above every god, and shall speak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marvellous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things against the God of gods,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6:1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when the Lamb opened one of the seals, and I heard, as it were the noise of thunder, one of the four beasts saying, Come and see.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5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6:2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saw, and behold a white horse: and he that sat on him had a bow; and a crown was given unto him: and he went forth conquering, and to conquer.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8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after threescore and two weeks shall Messiah be cut off, but not for himself: and the people of the prince that shall come shall destroy the city and the sanctuary;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5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9:26b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end thereof </a:t>
            </a:r>
            <a:r>
              <a:rPr lang="en-US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be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flood, and unto the end of the war desolations are determined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7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confirm the covenant with many for one week: and in the midst of the week he shall cause the sacrifice and the oblation to cease,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1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the overspreading of abominations he shall make </a:t>
            </a:r>
            <a:r>
              <a:rPr lang="en-US" sz="53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desolate, even until the consummation, and that determined shall be poured upon the desolate</a:t>
            </a:r>
            <a:r>
              <a:rPr lang="en-US" sz="5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3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when they shall say, Peace and safety; then sudden destruction cometh upon them, as travail upon a woman with child; and they shall not escape.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2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man deceive you by any means: for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day shall not come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except there come a falling away first, and that man of sin be revealed, the son of perdition;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4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above all that is called God, or that is worshipped; so that he as God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temple of God, shewing himself that he is God.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4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PRIDE: Self-Exaltation and Magnification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9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11:36b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shall prosper till the indignation be accomplished: for that that is determined shall be done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6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7:25a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speak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words against the most High, and shall wear out the saints of the most High, and think to change times and laws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7:25b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shall be given into his hand until a time and times and the dividing of time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6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was given unto him a mouth speaking great things and blasphemies; and power was given unto him to continue forty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months.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opened his mouth in blasphemy against God, to blaspheme his name, and his tabernacle, and them that dwell in heaven.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5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was given unto him to make war with the saints, and to overcome them: and power was given him over all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kindreds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tongues, and nations.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0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that dwell upon the earth shall worship him, whose names are not written in the book of life of the Lamb slain from the foundation of the world.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PRIDE: His Success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Short-Lived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2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all deceivableness of unrighteousness in them that perish; because they received not the love of the truth, that they might be saved.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this cause God shall send them strong delusion, that they should believe a lie: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7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all might be damned who believed not the truth, but had pleasure in unrighteousness.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2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" y="0"/>
            <a:ext cx="9139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wrath of God is revealed from heaven against all ungodliness and unrighteousness of men, who hold the truth in unrighteousness;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8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that which may be known of God is manifest in them; for God hath shewed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them.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9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invisible things of him from the creation of the world are clearly seen, being understood by the things that are made,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eternal power and Godhead; so that they are without excuse: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that, when they knew God, they glorified him not as God, neither were thankful; but became vain in their imaginations, and their foolish heart was darkened.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6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Professing themselves to be wise, they became fools,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5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changed the glory of the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uncorruptible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into an image made like to corruptible man, and to birds, and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fourfooted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beasts, and creeping things.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3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also gave them up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uncleanness through the lusts of their own hearts, to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dishonour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their own bodies between themselves: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1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cause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gave them up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vile affections: for even their women did change the natural use into that which is against nature: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4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even as they did not like to retain God in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knowledge, God gave them over to a reprobate mind, to do those things which are not convenient;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8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let us not sleep, as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others; but let us watch and be sober.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them of understanding shall fall, to try them, and to purge, and to make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white, </a:t>
            </a:r>
            <a:r>
              <a:rPr lang="en-US" sz="51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to the time of the end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because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yet for a time appointed.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7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they that sleep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night; and they that be drunken are drunken in the night.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2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let us, who are of the day, be sober, putting on the breastplate of faith and love; and for an helmet, the hope of salvation.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0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hath not appointed us to wrath, but to obtain salvation by our Lord Jesus Christ,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5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5:10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died for us, that, whether we wake or sleep, we should live together with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1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Thou, O king,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behold a great image. This great image, whose brightness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excellent, stood before thee; and the form thereof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terrible.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0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image's head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fine gold, his breast and his arms of silver, his belly and his thighs of brass,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legs of iron, his feet part of iron and part of clay.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2:34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sawest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till that a stone was cut out without hands, which smote the image upon his feet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were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iron and clay, and brake them to pieces.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6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379</TotalTime>
  <Words>1481</Words>
  <Application>Microsoft Office PowerPoint</Application>
  <PresentationFormat>On-screen Show (4:3)</PresentationFormat>
  <Paragraphs>102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Theme</vt:lpstr>
      <vt:lpstr>Daniel 11:36</vt:lpstr>
      <vt:lpstr>Daniel 11:36a</vt:lpstr>
      <vt:lpstr>Daniel 11:36b</vt:lpstr>
      <vt:lpstr>PowerPoint Presentation</vt:lpstr>
      <vt:lpstr>Daniel 11:35</vt:lpstr>
      <vt:lpstr>Daniel 2:31</vt:lpstr>
      <vt:lpstr>Daniel 2:32</vt:lpstr>
      <vt:lpstr>Daniel 2:33</vt:lpstr>
      <vt:lpstr>Daniel 2:34</vt:lpstr>
      <vt:lpstr>Daniel 2:35a</vt:lpstr>
      <vt:lpstr>Daniel 2:35b</vt:lpstr>
      <vt:lpstr>Daniel 7:7a</vt:lpstr>
      <vt:lpstr>Daniel 7:7b</vt:lpstr>
      <vt:lpstr>Daniel 7:8a</vt:lpstr>
      <vt:lpstr>Daniel 7:8b</vt:lpstr>
      <vt:lpstr>PowerPoint Presentation</vt:lpstr>
      <vt:lpstr>Daniel 11:36a</vt:lpstr>
      <vt:lpstr>Daniel 11:36b</vt:lpstr>
      <vt:lpstr>Daniel 11:21</vt:lpstr>
      <vt:lpstr>Revelation 6:1</vt:lpstr>
      <vt:lpstr>Revelation 6:2</vt:lpstr>
      <vt:lpstr>Daniel 9:26a</vt:lpstr>
      <vt:lpstr>Daniel 9:26b</vt:lpstr>
      <vt:lpstr>Daniel 9:27a</vt:lpstr>
      <vt:lpstr>Daniel 9:27b</vt:lpstr>
      <vt:lpstr>1 Thessalonians 5:3</vt:lpstr>
      <vt:lpstr>2 Thessalonians 2:3</vt:lpstr>
      <vt:lpstr>2 Thessalonians 2:4</vt:lpstr>
      <vt:lpstr>PowerPoint Presentation</vt:lpstr>
      <vt:lpstr>Daniel 7:25a</vt:lpstr>
      <vt:lpstr>Daniel 7:25b</vt:lpstr>
      <vt:lpstr>Revelation 13:5</vt:lpstr>
      <vt:lpstr>Revelation 13:6</vt:lpstr>
      <vt:lpstr>Revelation 13:7</vt:lpstr>
      <vt:lpstr>Revelation 13:8</vt:lpstr>
      <vt:lpstr>PowerPoint Presentation</vt:lpstr>
      <vt:lpstr>2 Thessalonians 2:10</vt:lpstr>
      <vt:lpstr>2 Thessalonians 2:11</vt:lpstr>
      <vt:lpstr>2 Thessalonians 2:12</vt:lpstr>
      <vt:lpstr>Romans 1:18</vt:lpstr>
      <vt:lpstr>Romans 1:19</vt:lpstr>
      <vt:lpstr>Romans 1:20</vt:lpstr>
      <vt:lpstr>Romans 1:21</vt:lpstr>
      <vt:lpstr>Romans 1:22</vt:lpstr>
      <vt:lpstr>Romans 1:23</vt:lpstr>
      <vt:lpstr>Romans 1:24</vt:lpstr>
      <vt:lpstr>Romans 1:26</vt:lpstr>
      <vt:lpstr>Romans 1:28</vt:lpstr>
      <vt:lpstr>1 Thessalonians 5:6</vt:lpstr>
      <vt:lpstr>1 Thessalonians 5:7</vt:lpstr>
      <vt:lpstr>1 Thessalonians 5:8</vt:lpstr>
      <vt:lpstr>1 Thessalonians 5:9</vt:lpstr>
      <vt:lpstr>1 Thessalonians 5:10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11:36-</dc:title>
  <dc:creator>Charlie</dc:creator>
  <cp:lastModifiedBy>Charlie</cp:lastModifiedBy>
  <cp:revision>15</cp:revision>
  <dcterms:created xsi:type="dcterms:W3CDTF">2015-07-15T17:15:25Z</dcterms:created>
  <dcterms:modified xsi:type="dcterms:W3CDTF">2015-07-15T23:34:44Z</dcterms:modified>
</cp:coreProperties>
</file>