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76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6/24/2015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6/24/2015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Daniel 11:1-4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 June 24, 2015</a:t>
            </a:r>
          </a:p>
          <a:p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0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12:1a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at that time shall Michael stand up, the great prince which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children of thy people: and there shall be a time of trouble,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0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12:1b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4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never was since there was a nation </a:t>
            </a:r>
            <a:r>
              <a:rPr lang="en-US" sz="49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n-US" sz="4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that same time: and at that time thy people shall be delivered, every one that shall be found written in the book</a:t>
            </a:r>
            <a:r>
              <a:rPr lang="en-US" sz="4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39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4:16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Lord himself shall descend from heaven with a shout, </a:t>
            </a:r>
            <a:r>
              <a:rPr lang="en-US" sz="53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voice of the archangel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with the trump of God: and the dead in Christ shall rise first</a:t>
            </a: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8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Jude 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 the archangel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when contending with the devil he disputed about the body of Moses, durst not bring against him a railing accusation, but said, The Lord rebuke thee.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09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12:7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there was war in heaven: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 and his angels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fought against the dragon; and the dragon fought and his angels,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4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10:20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said he,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Knowest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thou wherefore I come unto thee? and now will I return to fight with the prince of Persia: and when I am gone forth, lo, the prince of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Grecia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shall come.</a:t>
            </a:r>
          </a:p>
        </p:txBody>
      </p:sp>
    </p:spTree>
    <p:extLst>
      <p:ext uri="{BB962C8B-B14F-4D97-AF65-F5344CB8AC3E}">
        <p14:creationId xmlns:p14="http://schemas.microsoft.com/office/powerpoint/2010/main" val="28364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10:21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 will shew thee that which is noted in the scripture of truth: 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none that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me in these things, but Michael your prince.</a:t>
            </a:r>
          </a:p>
        </p:txBody>
      </p:sp>
    </p:spTree>
    <p:extLst>
      <p:ext uri="{BB962C8B-B14F-4D97-AF65-F5344CB8AC3E}">
        <p14:creationId xmlns:p14="http://schemas.microsoft.com/office/powerpoint/2010/main" val="36646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486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7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5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8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7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I in the first year of Darius the Mede,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I, stood to confirm and to strengthen him.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0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1"/>
            <a:ext cx="9144518" cy="685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I in the first year of Darius the Mede,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I, stood to confirm and to strengthen him.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5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11:2a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now will I shew thee the truth. Behold, there shall stand up yet three kings in Persia; and the fourth shall be far richer than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12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11:2b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by his strength through his riches he shall stir up all against the realm of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Grecia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73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mighty king shall stand up, that shall rule with great dominion, and do according to his will.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57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11:4a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when he shall stand up, his kingdom shall be broken, and shall be divided toward the four winds of heaven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71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11:4b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not to his posterity, nor according to his dominion which he ruled: for his kingdom shall be plucked up, even for others beside 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98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40:7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said I, Lo, I come: in the volume of the book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written of me,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6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40:8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delight to do thy will, O my God: yea, thy law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within my heart.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04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1:7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whom we have redemption through his blood, the forgiveness of sins, according to the riches of his grace;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23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11:2a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now will I shew thee the truth. Behold, there shall stand up yet three kings in Persia; and the fourth shall be far richer than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07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1:8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Wherein he hath abounded toward us in all wisdom and prudence;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7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1:9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Having made known unto us the mystery of his will, according to his good pleasure which he hath purposed in himself: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8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1:10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in the dispensation of the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fulness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times he might gather together in one all things in Christ, both which are in heaven, and which are on earth;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him: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7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1:11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whom also we have obtained an inheritance, being predestinated </a:t>
            </a:r>
            <a:r>
              <a:rPr lang="en-US" sz="49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the purpose of him who </a:t>
            </a:r>
            <a:r>
              <a:rPr lang="en-US" sz="49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worketh</a:t>
            </a:r>
            <a:r>
              <a:rPr lang="en-US" sz="49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 things after the counsel of his own will:</a:t>
            </a:r>
            <a:endParaRPr lang="en-US" sz="49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7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1:12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we should be to the praise of his glory, who first trusted in Christ.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1:13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whom ye also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trusted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after that ye heard the word of truth, the gospel of your salvation: in whom also after that ye believed, ye were sealed with that holy Spirit of promise,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4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1:14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 the earnest of our inheritance until the redemption of the purchased possession, unto the praise of his glory.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33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5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11:2b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by his strength through his riches he shall stir up all against the realm of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Grecia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13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mighty king shall stand up, that shall rule with great dominion, and do according to his will.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7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11:4a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when he shall stand up, his kingdom shall be broken, and shall be divided toward the four winds of heaven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11:4b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not to his posterity, nor according to his dominion which he ruled: for his kingdom shall be plucked up, even for others beside 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64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5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138:2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worship toward thy holy temple, and praise thy name for thy lovingkindness and for thy truth: for thou hast magnified thy word above all thy name.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49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232</TotalTime>
  <Words>873</Words>
  <Application>Microsoft Office PowerPoint</Application>
  <PresentationFormat>On-screen Show (4:3)</PresentationFormat>
  <Paragraphs>63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Theme</vt:lpstr>
      <vt:lpstr>Daniel 11:1-4</vt:lpstr>
      <vt:lpstr>Daniel 11:1</vt:lpstr>
      <vt:lpstr>Daniel 11:2a</vt:lpstr>
      <vt:lpstr>Daniel 11:2b</vt:lpstr>
      <vt:lpstr>Daniel 11:3</vt:lpstr>
      <vt:lpstr>Daniel 11:4a</vt:lpstr>
      <vt:lpstr>Daniel 11:4b</vt:lpstr>
      <vt:lpstr>PowerPoint Presentation</vt:lpstr>
      <vt:lpstr>Psalm 138:2</vt:lpstr>
      <vt:lpstr>Daniel 12:1a</vt:lpstr>
      <vt:lpstr>Daniel 12:1b</vt:lpstr>
      <vt:lpstr>1 Thessalonians 4:16</vt:lpstr>
      <vt:lpstr>Jude 9</vt:lpstr>
      <vt:lpstr>Revelation 12:7</vt:lpstr>
      <vt:lpstr>Daniel 10:20</vt:lpstr>
      <vt:lpstr>Daniel 10:21</vt:lpstr>
      <vt:lpstr>PowerPoint Presentation</vt:lpstr>
      <vt:lpstr>PowerPoint Presentation</vt:lpstr>
      <vt:lpstr>PowerPoint Presentation</vt:lpstr>
      <vt:lpstr>PowerPoint Presentation</vt:lpstr>
      <vt:lpstr>Daniel 11:1</vt:lpstr>
      <vt:lpstr>Daniel 11:2a</vt:lpstr>
      <vt:lpstr>Daniel 11:2b</vt:lpstr>
      <vt:lpstr>Daniel 11:3</vt:lpstr>
      <vt:lpstr>Daniel 11:4a</vt:lpstr>
      <vt:lpstr>Daniel 11:4b</vt:lpstr>
      <vt:lpstr>Psalm 40:7</vt:lpstr>
      <vt:lpstr>Psalm 40:8</vt:lpstr>
      <vt:lpstr>Ephesians 1:7</vt:lpstr>
      <vt:lpstr>Ephesians 1:8</vt:lpstr>
      <vt:lpstr>Ephesians 1:9</vt:lpstr>
      <vt:lpstr>Ephesians 1:10</vt:lpstr>
      <vt:lpstr>Ephesians 1:11</vt:lpstr>
      <vt:lpstr>Ephesians 1:12</vt:lpstr>
      <vt:lpstr>Ephesians 1:13</vt:lpstr>
      <vt:lpstr>Ephesians 1:14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11:1-4</dc:title>
  <dc:creator>Charlie</dc:creator>
  <cp:lastModifiedBy>Charlie</cp:lastModifiedBy>
  <cp:revision>11</cp:revision>
  <dcterms:created xsi:type="dcterms:W3CDTF">2015-06-24T19:28:27Z</dcterms:created>
  <dcterms:modified xsi:type="dcterms:W3CDTF">2015-06-24T23:21:06Z</dcterms:modified>
</cp:coreProperties>
</file>