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0" r:id="rId25"/>
    <p:sldId id="281" r:id="rId26"/>
    <p:sldId id="282" r:id="rId27"/>
    <p:sldId id="278"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6" r:id="rId41"/>
    <p:sldId id="297" r:id="rId42"/>
    <p:sldId id="307" r:id="rId43"/>
    <p:sldId id="298" r:id="rId44"/>
    <p:sldId id="299" r:id="rId45"/>
    <p:sldId id="300" r:id="rId46"/>
    <p:sldId id="301" r:id="rId47"/>
    <p:sldId id="302" r:id="rId48"/>
    <p:sldId id="303" r:id="rId49"/>
    <p:sldId id="304" r:id="rId50"/>
    <p:sldId id="305" r:id="rId51"/>
    <p:sldId id="294" r:id="rId52"/>
    <p:sldId id="306"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6/17/2015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6/17/2015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6/17/2015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7200" dirty="0" smtClean="0"/>
              <a:t>Daniel 10:14-21</a:t>
            </a:r>
            <a:endParaRPr lang="en-US" sz="7200" dirty="0"/>
          </a:p>
        </p:txBody>
      </p:sp>
      <p:sp>
        <p:nvSpPr>
          <p:cNvPr id="3" name="Subtitle 2"/>
          <p:cNvSpPr>
            <a:spLocks noGrp="1"/>
          </p:cNvSpPr>
          <p:nvPr>
            <p:ph type="subTitle" idx="1"/>
          </p:nvPr>
        </p:nvSpPr>
        <p:spPr>
          <a:xfrm>
            <a:off x="76200" y="1544812"/>
            <a:ext cx="8991600" cy="1752600"/>
          </a:xfrm>
        </p:spPr>
        <p:txBody>
          <a:bodyPr>
            <a:noAutofit/>
          </a:bodyPr>
          <a:lstStyle/>
          <a:p>
            <a:r>
              <a:rPr lang="en-US" sz="5500" b="1" dirty="0" smtClean="0">
                <a:effectLst>
                  <a:outerShdw blurRad="38100" dist="38100" dir="2700000" algn="tl">
                    <a:srgbClr val="000000">
                      <a:alpha val="43137"/>
                    </a:srgbClr>
                  </a:outerShdw>
                </a:effectLst>
              </a:rPr>
              <a:t>Wednesday, June 17, 2015</a:t>
            </a:r>
          </a:p>
          <a:p>
            <a:r>
              <a:rPr lang="en-US" sz="5500" b="1" dirty="0" smtClean="0">
                <a:effectLst>
                  <a:outerShdw blurRad="38100" dist="38100" dir="2700000" algn="tl">
                    <a:srgbClr val="000000">
                      <a:alpha val="43137"/>
                    </a:srgbClr>
                  </a:outerShdw>
                </a:effectLst>
              </a:rPr>
              <a:t>Calvary Chapel of El Paso</a:t>
            </a:r>
            <a:endParaRPr lang="en-US" sz="55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0091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10:19a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said, O man greatly beloved, fear not: peace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unto thee, be strong, yea, be strong. And when he had spoken unto me, I was strengthened, and said,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16922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10:19b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Let my lord speak; for thou hast strengthened me</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29705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10:20</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Then said he, </a:t>
            </a:r>
            <a:r>
              <a:rPr lang="en-US" sz="5000" b="1" dirty="0" err="1">
                <a:effectLst>
                  <a:outerShdw blurRad="38100" dist="38100" dir="2700000" algn="tl">
                    <a:srgbClr val="000000">
                      <a:alpha val="43137"/>
                    </a:srgbClr>
                  </a:outerShdw>
                </a:effectLst>
              </a:rPr>
              <a:t>Knowest</a:t>
            </a:r>
            <a:r>
              <a:rPr lang="en-US" sz="5000" b="1" dirty="0">
                <a:effectLst>
                  <a:outerShdw blurRad="38100" dist="38100" dir="2700000" algn="tl">
                    <a:srgbClr val="000000">
                      <a:alpha val="43137"/>
                    </a:srgbClr>
                  </a:outerShdw>
                </a:effectLst>
              </a:rPr>
              <a:t> thou wherefore I come unto thee? and now will I return to fight with the prince of Persia: and when I am gone forth, lo, the prince of </a:t>
            </a:r>
            <a:r>
              <a:rPr lang="en-US" sz="5000" b="1" dirty="0" err="1">
                <a:effectLst>
                  <a:outerShdw blurRad="38100" dist="38100" dir="2700000" algn="tl">
                    <a:srgbClr val="000000">
                      <a:alpha val="43137"/>
                    </a:srgbClr>
                  </a:outerShdw>
                </a:effectLst>
              </a:rPr>
              <a:t>Grecia</a:t>
            </a:r>
            <a:r>
              <a:rPr lang="en-US" sz="5000" b="1" dirty="0">
                <a:effectLst>
                  <a:outerShdw blurRad="38100" dist="38100" dir="2700000" algn="tl">
                    <a:srgbClr val="000000">
                      <a:alpha val="43137"/>
                    </a:srgbClr>
                  </a:outerShdw>
                </a:effectLst>
              </a:rPr>
              <a:t> shall come.</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8774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I will shew thee that which is noted in the scripture of truth: and </a:t>
            </a:r>
            <a:r>
              <a:rPr lang="en-US" sz="5400" b="1" i="1" dirty="0">
                <a:effectLst>
                  <a:outerShdw blurRad="38100" dist="38100" dir="2700000" algn="tl">
                    <a:srgbClr val="000000">
                      <a:alpha val="43137"/>
                    </a:srgbClr>
                  </a:outerShdw>
                </a:effectLst>
              </a:rPr>
              <a:t>there is</a:t>
            </a:r>
            <a:r>
              <a:rPr lang="en-US" sz="5400" b="1" dirty="0">
                <a:effectLst>
                  <a:outerShdw blurRad="38100" dist="38100" dir="2700000" algn="tl">
                    <a:srgbClr val="000000">
                      <a:alpha val="43137"/>
                    </a:srgbClr>
                  </a:outerShdw>
                </a:effectLst>
              </a:rPr>
              <a:t> none that </a:t>
            </a:r>
            <a:r>
              <a:rPr lang="en-US" sz="5400" b="1" dirty="0" err="1">
                <a:effectLst>
                  <a:outerShdw blurRad="38100" dist="38100" dir="2700000" algn="tl">
                    <a:srgbClr val="000000">
                      <a:alpha val="43137"/>
                    </a:srgbClr>
                  </a:outerShdw>
                </a:effectLst>
              </a:rPr>
              <a:t>holdeth</a:t>
            </a:r>
            <a:r>
              <a:rPr lang="en-US" sz="5400" b="1" dirty="0">
                <a:effectLst>
                  <a:outerShdw blurRad="38100" dist="38100" dir="2700000" algn="tl">
                    <a:srgbClr val="000000">
                      <a:alpha val="43137"/>
                    </a:srgbClr>
                  </a:outerShdw>
                </a:effectLst>
              </a:rPr>
              <a:t> with me in these things, but Michael your prince.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59135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6600" b="1" dirty="0">
                <a:effectLst>
                  <a:outerShdw blurRad="38100" dist="38100" dir="2700000" algn="tl">
                    <a:srgbClr val="000000">
                      <a:alpha val="43137"/>
                    </a:srgbClr>
                  </a:outerShdw>
                </a:effectLst>
              </a:rPr>
              <a:t>ALL End Time Prophecy is Centered in the Book of Daniel!</a:t>
            </a:r>
            <a:endParaRPr lang="en-US"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6733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6600" b="1" dirty="0">
                <a:effectLst>
                  <a:outerShdw blurRad="38100" dist="38100" dir="2700000" algn="tl">
                    <a:srgbClr val="000000">
                      <a:alpha val="43137"/>
                    </a:srgbClr>
                  </a:outerShdw>
                </a:effectLst>
              </a:rPr>
              <a:t>The Book of Revelation Simply Unseals the Book of Daniel!</a:t>
            </a:r>
            <a:endParaRPr lang="en-US" sz="6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99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12:4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thou, O Daniel, shut up the words, and seal the book, </a:t>
            </a:r>
            <a:r>
              <a:rPr lang="en-US" sz="5400" b="1" i="1" dirty="0">
                <a:effectLst>
                  <a:outerShdw blurRad="38100" dist="38100" dir="2700000" algn="tl">
                    <a:srgbClr val="000000">
                      <a:alpha val="43137"/>
                    </a:srgbClr>
                  </a:outerShdw>
                </a:effectLst>
              </a:rPr>
              <a:t>even</a:t>
            </a:r>
            <a:r>
              <a:rPr lang="en-US" sz="5400" b="1" dirty="0">
                <a:effectLst>
                  <a:outerShdw blurRad="38100" dist="38100" dir="2700000" algn="tl">
                    <a:srgbClr val="000000">
                      <a:alpha val="43137"/>
                    </a:srgbClr>
                  </a:outerShdw>
                </a:effectLst>
              </a:rPr>
              <a:t> to the time of the end: many shall run to and fro, and knowledge shall be increased.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66673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Kings 6:12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000" b="1" dirty="0">
                <a:effectLst>
                  <a:outerShdw blurRad="38100" dist="38100" dir="2700000" algn="tl">
                    <a:srgbClr val="000000">
                      <a:alpha val="43137"/>
                    </a:srgbClr>
                  </a:outerShdw>
                </a:effectLst>
              </a:rPr>
              <a:t>And one of his servants said, None, my lord, O king: but Elisha, the prophet that </a:t>
            </a:r>
            <a:r>
              <a:rPr lang="en-US" sz="5000" b="1" i="1" dirty="0">
                <a:effectLst>
                  <a:outerShdw blurRad="38100" dist="38100" dir="2700000" algn="tl">
                    <a:srgbClr val="000000">
                      <a:alpha val="43137"/>
                    </a:srgbClr>
                  </a:outerShdw>
                </a:effectLst>
              </a:rPr>
              <a:t>is</a:t>
            </a:r>
            <a:r>
              <a:rPr lang="en-US" sz="5000" b="1" dirty="0">
                <a:effectLst>
                  <a:outerShdw blurRad="38100" dist="38100" dir="2700000" algn="tl">
                    <a:srgbClr val="000000">
                      <a:alpha val="43137"/>
                    </a:srgbClr>
                  </a:outerShdw>
                </a:effectLst>
              </a:rPr>
              <a:t> in Israel, </a:t>
            </a:r>
            <a:r>
              <a:rPr lang="en-US" sz="5000" b="1" dirty="0" err="1">
                <a:effectLst>
                  <a:outerShdw blurRad="38100" dist="38100" dir="2700000" algn="tl">
                    <a:srgbClr val="000000">
                      <a:alpha val="43137"/>
                    </a:srgbClr>
                  </a:outerShdw>
                </a:effectLst>
              </a:rPr>
              <a:t>telleth</a:t>
            </a:r>
            <a:r>
              <a:rPr lang="en-US" sz="5000" b="1" dirty="0">
                <a:effectLst>
                  <a:outerShdw blurRad="38100" dist="38100" dir="2700000" algn="tl">
                    <a:srgbClr val="000000">
                      <a:alpha val="43137"/>
                    </a:srgbClr>
                  </a:outerShdw>
                </a:effectLst>
              </a:rPr>
              <a:t> the king of Israel the words that thou </a:t>
            </a:r>
            <a:r>
              <a:rPr lang="en-US" sz="5000" b="1" dirty="0" err="1">
                <a:effectLst>
                  <a:outerShdw blurRad="38100" dist="38100" dir="2700000" algn="tl">
                    <a:srgbClr val="000000">
                      <a:alpha val="43137"/>
                    </a:srgbClr>
                  </a:outerShdw>
                </a:effectLst>
              </a:rPr>
              <a:t>speakest</a:t>
            </a:r>
            <a:r>
              <a:rPr lang="en-US" sz="5000" b="1" dirty="0">
                <a:effectLst>
                  <a:outerShdw blurRad="38100" dist="38100" dir="2700000" algn="tl">
                    <a:srgbClr val="000000">
                      <a:alpha val="43137"/>
                    </a:srgbClr>
                  </a:outerShdw>
                </a:effectLst>
              </a:rPr>
              <a:t> in thy bedchamber.</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952135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Kings 6:14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Therefore sent he thither horses, and chariots, and a great host: and they came by night, and compassed the city about.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5314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Kings 6:15</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4600" b="1" dirty="0">
                <a:effectLst>
                  <a:outerShdw blurRad="38100" dist="38100" dir="2700000" algn="tl">
                    <a:srgbClr val="000000">
                      <a:alpha val="43137"/>
                    </a:srgbClr>
                  </a:outerShdw>
                </a:effectLst>
              </a:rPr>
              <a:t>And when the servant of the man of God was risen early, and gone forth, behold, an host compassed the city both with horses and chariots. And his servant said unto him, Alas, my master! how shall we do?</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27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Then said he unto me, Fear not, Daniel: for from the first day that thou didst set thine heart to understand, and to chasten thyself before thy God, thy words were heard, and I am come for thy words.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41571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Kings 6:16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answered, Fear not: for they that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with us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more than they that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with them.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512987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Kings 6:17a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Elisha prayed, and said, LORD, I pray thee, open his eyes, that he may see. And the LORD opened the eyes of the young man; and he saw</a:t>
            </a:r>
            <a:r>
              <a:rPr lang="en-US" sz="5400" b="1" dirty="0" smtClean="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6873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Kings 6:17b</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and, behold, the mountain </a:t>
            </a:r>
            <a:r>
              <a:rPr lang="en-US" sz="5400" b="1" i="1" dirty="0">
                <a:solidFill>
                  <a:prstClr val="white"/>
                </a:solidFill>
                <a:effectLst>
                  <a:outerShdw blurRad="38100" dist="38100" dir="2700000" algn="tl">
                    <a:srgbClr val="000000">
                      <a:alpha val="43137"/>
                    </a:srgbClr>
                  </a:outerShdw>
                </a:effectLst>
              </a:rPr>
              <a:t>was</a:t>
            </a:r>
            <a:r>
              <a:rPr lang="en-US" sz="5400" b="1" dirty="0">
                <a:solidFill>
                  <a:prstClr val="white"/>
                </a:solidFill>
                <a:effectLst>
                  <a:outerShdw blurRad="38100" dist="38100" dir="2700000" algn="tl">
                    <a:srgbClr val="000000">
                      <a:alpha val="43137"/>
                    </a:srgbClr>
                  </a:outerShdw>
                </a:effectLst>
              </a:rPr>
              <a:t> full of horses and chariots of fire round about Elisha</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2071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6:10</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Finally, my brethren, be strong in the Lord, and in the power of his might.</a:t>
            </a:r>
          </a:p>
        </p:txBody>
      </p:sp>
    </p:spTree>
    <p:extLst>
      <p:ext uri="{BB962C8B-B14F-4D97-AF65-F5344CB8AC3E}">
        <p14:creationId xmlns:p14="http://schemas.microsoft.com/office/powerpoint/2010/main" val="2910780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6:11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Put on the whole </a:t>
            </a:r>
            <a:r>
              <a:rPr lang="en-US" sz="5400" b="1" dirty="0" err="1">
                <a:effectLst>
                  <a:outerShdw blurRad="38100" dist="38100" dir="2700000" algn="tl">
                    <a:srgbClr val="000000">
                      <a:alpha val="43137"/>
                    </a:srgbClr>
                  </a:outerShdw>
                </a:effectLst>
              </a:rPr>
              <a:t>armour</a:t>
            </a:r>
            <a:r>
              <a:rPr lang="en-US" sz="5400" b="1" dirty="0">
                <a:effectLst>
                  <a:outerShdw blurRad="38100" dist="38100" dir="2700000" algn="tl">
                    <a:srgbClr val="000000">
                      <a:alpha val="43137"/>
                    </a:srgbClr>
                  </a:outerShdw>
                </a:effectLst>
              </a:rPr>
              <a:t> of God, that ye may be able to stand against the wiles of the devil.</a:t>
            </a:r>
          </a:p>
        </p:txBody>
      </p:sp>
    </p:spTree>
    <p:extLst>
      <p:ext uri="{BB962C8B-B14F-4D97-AF65-F5344CB8AC3E}">
        <p14:creationId xmlns:p14="http://schemas.microsoft.com/office/powerpoint/2010/main" val="35077421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6:12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For we wrestle not against flesh and blood, but against principalities, against powers, against the rulers of the darkness of this world, against spiritual wickedness in high </a:t>
            </a:r>
            <a:r>
              <a:rPr lang="en-US" sz="4800" b="1" i="1" dirty="0">
                <a:effectLst>
                  <a:outerShdw blurRad="38100" dist="38100" dir="2700000" algn="tl">
                    <a:srgbClr val="000000">
                      <a:alpha val="43137"/>
                    </a:srgbClr>
                  </a:outerShdw>
                </a:effectLst>
              </a:rPr>
              <a:t>places</a:t>
            </a:r>
            <a:r>
              <a:rPr lang="en-US" sz="4800" b="1"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2052347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Ephesians 6:13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Wherefore take unto you the whole </a:t>
            </a:r>
            <a:r>
              <a:rPr lang="en-US" sz="5400" b="1" dirty="0" err="1">
                <a:effectLst>
                  <a:outerShdw blurRad="38100" dist="38100" dir="2700000" algn="tl">
                    <a:srgbClr val="000000">
                      <a:alpha val="43137"/>
                    </a:srgbClr>
                  </a:outerShdw>
                </a:effectLst>
              </a:rPr>
              <a:t>armour</a:t>
            </a:r>
            <a:r>
              <a:rPr lang="en-US" sz="5400" b="1" dirty="0">
                <a:effectLst>
                  <a:outerShdw blurRad="38100" dist="38100" dir="2700000" algn="tl">
                    <a:srgbClr val="000000">
                      <a:alpha val="43137"/>
                    </a:srgbClr>
                  </a:outerShdw>
                </a:effectLst>
              </a:rPr>
              <a:t> of God, that ye may be able to withstand in the evil day, and having done all, to stand.</a:t>
            </a:r>
          </a:p>
        </p:txBody>
      </p:sp>
    </p:spTree>
    <p:extLst>
      <p:ext uri="{BB962C8B-B14F-4D97-AF65-F5344CB8AC3E}">
        <p14:creationId xmlns:p14="http://schemas.microsoft.com/office/powerpoint/2010/main" val="4122164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Autofit/>
          </a:bodyPr>
          <a:lstStyle/>
          <a:p>
            <a:r>
              <a:rPr lang="en-US" sz="7200" dirty="0" smtClean="0"/>
              <a:t>2 Corinthians 10:3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though we walk in the flesh, we do not war after the flesh:</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55858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96200" cy="1143000"/>
          </a:xfrm>
        </p:spPr>
        <p:txBody>
          <a:bodyPr>
            <a:noAutofit/>
          </a:bodyPr>
          <a:lstStyle/>
          <a:p>
            <a:r>
              <a:rPr lang="en-US" sz="7200" dirty="0" smtClean="0"/>
              <a:t>2 Corinthians 10:4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the weapons of our warfare </a:t>
            </a:r>
            <a:r>
              <a:rPr lang="en-US" sz="5400" b="1" i="1" dirty="0">
                <a:effectLst>
                  <a:outerShdw blurRad="38100" dist="38100" dir="2700000" algn="tl">
                    <a:srgbClr val="000000">
                      <a:alpha val="43137"/>
                    </a:srgbClr>
                  </a:outerShdw>
                </a:effectLst>
              </a:rPr>
              <a:t>are</a:t>
            </a:r>
            <a:r>
              <a:rPr lang="en-US" sz="5400" b="1" dirty="0">
                <a:effectLst>
                  <a:outerShdw blurRad="38100" dist="38100" dir="2700000" algn="tl">
                    <a:srgbClr val="000000">
                      <a:alpha val="43137"/>
                    </a:srgbClr>
                  </a:outerShdw>
                </a:effectLst>
              </a:rPr>
              <a:t> not carnal, but mighty through God to the pulling down of strong holds;)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248591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143000"/>
          </a:xfrm>
        </p:spPr>
        <p:txBody>
          <a:bodyPr>
            <a:noAutofit/>
          </a:bodyPr>
          <a:lstStyle/>
          <a:p>
            <a:r>
              <a:rPr lang="en-US" sz="7200" dirty="0" smtClean="0"/>
              <a:t>2 Corinthians 10:5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Casting down imaginations, and every high thing that </a:t>
            </a:r>
            <a:r>
              <a:rPr lang="en-US" sz="4800" b="1" dirty="0" err="1">
                <a:effectLst>
                  <a:outerShdw blurRad="38100" dist="38100" dir="2700000" algn="tl">
                    <a:srgbClr val="000000">
                      <a:alpha val="43137"/>
                    </a:srgbClr>
                  </a:outerShdw>
                </a:effectLst>
              </a:rPr>
              <a:t>exalteth</a:t>
            </a:r>
            <a:r>
              <a:rPr lang="en-US" sz="4800" b="1" dirty="0">
                <a:effectLst>
                  <a:outerShdw blurRad="38100" dist="38100" dir="2700000" algn="tl">
                    <a:srgbClr val="000000">
                      <a:alpha val="43137"/>
                    </a:srgbClr>
                  </a:outerShdw>
                </a:effectLst>
              </a:rPr>
              <a:t> itself against the knowledge of God, and bringing into captivity every thought to the obedience of Christ;</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49834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But the prince of the kingdom of Persia withstood me one and twenty days: but, lo, Michael, one of the chief princes, came to help me; and I remained there with the kings of Persia.</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630708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6868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Gird Your Waist with Truth!</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39016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6106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The Breastplate of Righteousness</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02031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2:28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now, little children, abide in him; that, when he shall appear, we may have confidence, and not be ashamed before him at his coming.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7958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2:29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If ye know that he is righteous, ye know that every one that doeth righteousness is born of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7227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Feet Shod with the Gospel of Peace</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263305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Shield of Faith</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047033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Hammer of Salvation</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028271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600200"/>
            <a:ext cx="8686800" cy="4525963"/>
          </a:xfrm>
        </p:spPr>
        <p:txBody>
          <a:bodyPr>
            <a:normAutofit/>
          </a:bodyPr>
          <a:lstStyle/>
          <a:p>
            <a:pPr marL="36576" indent="0" algn="ctr">
              <a:buNone/>
            </a:pPr>
            <a:r>
              <a:rPr lang="en-US" sz="7200" b="1" dirty="0">
                <a:effectLst>
                  <a:outerShdw blurRad="38100" dist="38100" dir="2700000" algn="tl">
                    <a:srgbClr val="000000">
                      <a:alpha val="43137"/>
                    </a:srgbClr>
                  </a:outerShdw>
                </a:effectLst>
              </a:rPr>
              <a:t>Sword of the Spirit</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08316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600200"/>
            <a:ext cx="8839200" cy="4525963"/>
          </a:xfrm>
        </p:spPr>
        <p:txBody>
          <a:bodyPr>
            <a:normAutofit/>
          </a:bodyPr>
          <a:lstStyle/>
          <a:p>
            <a:pPr marL="36576" indent="0" algn="ctr">
              <a:buNone/>
            </a:pPr>
            <a:r>
              <a:rPr lang="en-US" sz="7200" b="1" dirty="0" smtClean="0">
                <a:effectLst>
                  <a:outerShdw blurRad="38100" dist="38100" dir="2700000" algn="tl">
                    <a:srgbClr val="000000">
                      <a:alpha val="43137"/>
                    </a:srgbClr>
                  </a:outerShdw>
                </a:effectLst>
              </a:rPr>
              <a:t>Prayer—the Heavy Artillery!</a:t>
            </a:r>
            <a:endParaRPr lang="en-US" sz="7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002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4800" b="1" dirty="0">
                <a:effectLst>
                  <a:outerShdw blurRad="38100" dist="38100" dir="2700000" algn="tl">
                    <a:srgbClr val="000000">
                      <a:alpha val="43137"/>
                    </a:srgbClr>
                  </a:outerShdw>
                </a:effectLst>
              </a:rPr>
              <a:t>But the prince of the kingdom of Persia withstood me one and twenty days: but, lo, Michael, one of the chief princes, came to help me; and I remained there with the kings of Persia.</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22750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10:14</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Now I am come to make thee understand what shall befall thy people in the latter days: for yet the vision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for </a:t>
            </a:r>
            <a:r>
              <a:rPr lang="en-US" sz="5400" b="1" i="1" dirty="0">
                <a:effectLst>
                  <a:outerShdw blurRad="38100" dist="38100" dir="2700000" algn="tl">
                    <a:srgbClr val="000000">
                      <a:alpha val="43137"/>
                    </a:srgbClr>
                  </a:outerShdw>
                </a:effectLst>
              </a:rPr>
              <a:t>many</a:t>
            </a:r>
            <a:r>
              <a:rPr lang="en-US" sz="5400" b="1" dirty="0">
                <a:effectLst>
                  <a:outerShdw blurRad="38100" dist="38100" dir="2700000" algn="tl">
                    <a:srgbClr val="000000">
                      <a:alpha val="43137"/>
                    </a:srgbClr>
                  </a:outerShdw>
                </a:effectLst>
              </a:rPr>
              <a:t> days.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144762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10:14</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Now I am come to make thee understand what shall befall thy people in the latter days: for yet the vision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for </a:t>
            </a:r>
            <a:r>
              <a:rPr lang="en-US" sz="5400" b="1" i="1" dirty="0">
                <a:effectLst>
                  <a:outerShdw blurRad="38100" dist="38100" dir="2700000" algn="tl">
                    <a:srgbClr val="000000">
                      <a:alpha val="43137"/>
                    </a:srgbClr>
                  </a:outerShdw>
                </a:effectLst>
              </a:rPr>
              <a:t>many</a:t>
            </a:r>
            <a:r>
              <a:rPr lang="en-US" sz="5400" b="1" dirty="0">
                <a:effectLst>
                  <a:outerShdw blurRad="38100" dist="38100" dir="2700000" algn="tl">
                    <a:srgbClr val="000000">
                      <a:alpha val="43137"/>
                    </a:srgbClr>
                  </a:outerShdw>
                </a:effectLst>
              </a:rPr>
              <a:t> days.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8739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when he had spoken such words unto me, I set my face toward the ground, and I became dumb.</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45095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17:21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Howbeit this kind </a:t>
            </a:r>
            <a:r>
              <a:rPr lang="en-US" sz="5400" b="1" dirty="0" err="1">
                <a:effectLst>
                  <a:outerShdw blurRad="38100" dist="38100" dir="2700000" algn="tl">
                    <a:srgbClr val="000000">
                      <a:alpha val="43137"/>
                    </a:srgbClr>
                  </a:outerShdw>
                </a:effectLst>
              </a:rPr>
              <a:t>goeth</a:t>
            </a:r>
            <a:r>
              <a:rPr lang="en-US" sz="5400" b="1" dirty="0">
                <a:effectLst>
                  <a:outerShdw blurRad="38100" dist="38100" dir="2700000" algn="tl">
                    <a:srgbClr val="000000">
                      <a:alpha val="43137"/>
                    </a:srgbClr>
                  </a:outerShdw>
                </a:effectLst>
              </a:rPr>
              <a:t> not out but by prayer and fasting.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112654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10:16a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behold, </a:t>
            </a:r>
            <a:r>
              <a:rPr lang="en-US" sz="5400" b="1" i="1" dirty="0">
                <a:effectLst>
                  <a:outerShdw blurRad="38100" dist="38100" dir="2700000" algn="tl">
                    <a:srgbClr val="000000">
                      <a:alpha val="43137"/>
                    </a:srgbClr>
                  </a:outerShdw>
                </a:effectLst>
              </a:rPr>
              <a:t>one</a:t>
            </a:r>
            <a:r>
              <a:rPr lang="en-US" sz="5400" b="1" dirty="0">
                <a:effectLst>
                  <a:outerShdw blurRad="38100" dist="38100" dir="2700000" algn="tl">
                    <a:srgbClr val="000000">
                      <a:alpha val="43137"/>
                    </a:srgbClr>
                  </a:outerShdw>
                </a:effectLst>
              </a:rPr>
              <a:t> like the similitude of the sons of men touched my lips: then I opened my mouth, and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and said unto him that stood before me,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7353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10:16b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O my lord, by the vision my sorrows are turned upon me, and I have retained no strength</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68717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For how can the servant of this my lord talk with this my lord? for as for me, straightway there remained no strength in me, neither is there breath left in me.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82533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there came again and touched me </a:t>
            </a:r>
            <a:r>
              <a:rPr lang="en-US" sz="5400" b="1" i="1" dirty="0">
                <a:effectLst>
                  <a:outerShdw blurRad="38100" dist="38100" dir="2700000" algn="tl">
                    <a:srgbClr val="000000">
                      <a:alpha val="43137"/>
                    </a:srgbClr>
                  </a:outerShdw>
                </a:effectLst>
              </a:rPr>
              <a:t>one</a:t>
            </a:r>
            <a:r>
              <a:rPr lang="en-US" sz="5400" b="1" dirty="0">
                <a:effectLst>
                  <a:outerShdw blurRad="38100" dist="38100" dir="2700000" algn="tl">
                    <a:srgbClr val="000000">
                      <a:alpha val="43137"/>
                    </a:srgbClr>
                  </a:outerShdw>
                </a:effectLst>
              </a:rPr>
              <a:t> like the appearance of a man, and he strengthened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11893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10:19a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said, O man greatly beloved, fear not: peace </a:t>
            </a:r>
            <a:r>
              <a:rPr lang="en-US" sz="5400" b="1" i="1" dirty="0">
                <a:effectLst>
                  <a:outerShdw blurRad="38100" dist="38100" dir="2700000" algn="tl">
                    <a:srgbClr val="000000">
                      <a:alpha val="43137"/>
                    </a:srgbClr>
                  </a:outerShdw>
                </a:effectLst>
              </a:rPr>
              <a:t>be</a:t>
            </a:r>
            <a:r>
              <a:rPr lang="en-US" sz="5400" b="1" dirty="0">
                <a:effectLst>
                  <a:outerShdw blurRad="38100" dist="38100" dir="2700000" algn="tl">
                    <a:srgbClr val="000000">
                      <a:alpha val="43137"/>
                    </a:srgbClr>
                  </a:outerShdw>
                </a:effectLst>
              </a:rPr>
              <a:t> unto thee, be strong, yea, be strong. And when he had spoken unto me, I was strengthened, and said,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70865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10:19b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Let my lord speak; for thou hast strengthened me</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007156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10:20</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000" b="1" dirty="0">
                <a:effectLst>
                  <a:outerShdw blurRad="38100" dist="38100" dir="2700000" algn="tl">
                    <a:srgbClr val="000000">
                      <a:alpha val="43137"/>
                    </a:srgbClr>
                  </a:outerShdw>
                </a:effectLst>
              </a:rPr>
              <a:t>Then said he, </a:t>
            </a:r>
            <a:r>
              <a:rPr lang="en-US" sz="5000" b="1" dirty="0" err="1">
                <a:effectLst>
                  <a:outerShdw blurRad="38100" dist="38100" dir="2700000" algn="tl">
                    <a:srgbClr val="000000">
                      <a:alpha val="43137"/>
                    </a:srgbClr>
                  </a:outerShdw>
                </a:effectLst>
              </a:rPr>
              <a:t>Knowest</a:t>
            </a:r>
            <a:r>
              <a:rPr lang="en-US" sz="5000" b="1" dirty="0">
                <a:effectLst>
                  <a:outerShdw blurRad="38100" dist="38100" dir="2700000" algn="tl">
                    <a:srgbClr val="000000">
                      <a:alpha val="43137"/>
                    </a:srgbClr>
                  </a:outerShdw>
                </a:effectLst>
              </a:rPr>
              <a:t> thou wherefore I come unto thee? and now will I return to fight with the prince of Persia: and when I am gone forth, lo, the prince of </a:t>
            </a:r>
            <a:r>
              <a:rPr lang="en-US" sz="5000" b="1" dirty="0" err="1">
                <a:effectLst>
                  <a:outerShdw blurRad="38100" dist="38100" dir="2700000" algn="tl">
                    <a:srgbClr val="000000">
                      <a:alpha val="43137"/>
                    </a:srgbClr>
                  </a:outerShdw>
                </a:effectLst>
              </a:rPr>
              <a:t>Grecia</a:t>
            </a:r>
            <a:r>
              <a:rPr lang="en-US" sz="5000" b="1" dirty="0">
                <a:effectLst>
                  <a:outerShdw blurRad="38100" dist="38100" dir="2700000" algn="tl">
                    <a:srgbClr val="000000">
                      <a:alpha val="43137"/>
                    </a:srgbClr>
                  </a:outerShdw>
                </a:effectLst>
              </a:rPr>
              <a:t> shall come.</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55773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when he had spoken such words unto me, I set my face toward the ground, and I became dumb.</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909312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I will shew thee that which is noted in the scripture of truth: and </a:t>
            </a:r>
            <a:r>
              <a:rPr lang="en-US" sz="5400" b="1" i="1" dirty="0">
                <a:effectLst>
                  <a:outerShdw blurRad="38100" dist="38100" dir="2700000" algn="tl">
                    <a:srgbClr val="000000">
                      <a:alpha val="43137"/>
                    </a:srgbClr>
                  </a:outerShdw>
                </a:effectLst>
              </a:rPr>
              <a:t>there is</a:t>
            </a:r>
            <a:r>
              <a:rPr lang="en-US" sz="5400" b="1" dirty="0">
                <a:effectLst>
                  <a:outerShdw blurRad="38100" dist="38100" dir="2700000" algn="tl">
                    <a:srgbClr val="000000">
                      <a:alpha val="43137"/>
                    </a:srgbClr>
                  </a:outerShdw>
                </a:effectLst>
              </a:rPr>
              <a:t> none that </a:t>
            </a:r>
            <a:r>
              <a:rPr lang="en-US" sz="5400" b="1" dirty="0" err="1">
                <a:effectLst>
                  <a:outerShdw blurRad="38100" dist="38100" dir="2700000" algn="tl">
                    <a:srgbClr val="000000">
                      <a:alpha val="43137"/>
                    </a:srgbClr>
                  </a:outerShdw>
                </a:effectLst>
              </a:rPr>
              <a:t>holdeth</a:t>
            </a:r>
            <a:r>
              <a:rPr lang="en-US" sz="5400" b="1" dirty="0">
                <a:effectLst>
                  <a:outerShdw blurRad="38100" dist="38100" dir="2700000" algn="tl">
                    <a:srgbClr val="000000">
                      <a:alpha val="43137"/>
                    </a:srgbClr>
                  </a:outerShdw>
                </a:effectLst>
              </a:rPr>
              <a:t> with me in these things, but Michael your prince.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87482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11:15a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the seventh angel sounded; and there were great voices in heaven, saying,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06016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11:15b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The kingdoms of this world are become </a:t>
            </a:r>
            <a:r>
              <a:rPr lang="en-US" sz="5400" b="1" i="1" dirty="0">
                <a:solidFill>
                  <a:prstClr val="white"/>
                </a:solidFill>
                <a:effectLst>
                  <a:outerShdw blurRad="38100" dist="38100" dir="2700000" algn="tl">
                    <a:srgbClr val="000000">
                      <a:alpha val="43137"/>
                    </a:srgbClr>
                  </a:outerShdw>
                </a:effectLst>
              </a:rPr>
              <a:t>the kingdoms</a:t>
            </a:r>
            <a:r>
              <a:rPr lang="en-US" sz="5400" b="1" dirty="0">
                <a:solidFill>
                  <a:prstClr val="white"/>
                </a:solidFill>
                <a:effectLst>
                  <a:outerShdw blurRad="38100" dist="38100" dir="2700000" algn="tl">
                    <a:srgbClr val="000000">
                      <a:alpha val="43137"/>
                    </a:srgbClr>
                  </a:outerShdw>
                </a:effectLst>
              </a:rPr>
              <a:t> of our Lord, and of his Christ; and he shall reign for ever and ever</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381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10:16a</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400" b="1" dirty="0">
                <a:effectLst>
                  <a:outerShdw blurRad="38100" dist="38100" dir="2700000" algn="tl">
                    <a:srgbClr val="000000">
                      <a:alpha val="43137"/>
                    </a:srgbClr>
                  </a:outerShdw>
                </a:effectLst>
              </a:rPr>
              <a:t>And, behold, </a:t>
            </a:r>
            <a:r>
              <a:rPr lang="en-US" sz="5400" b="1" i="1" dirty="0">
                <a:effectLst>
                  <a:outerShdw blurRad="38100" dist="38100" dir="2700000" algn="tl">
                    <a:srgbClr val="000000">
                      <a:alpha val="43137"/>
                    </a:srgbClr>
                  </a:outerShdw>
                </a:effectLst>
              </a:rPr>
              <a:t>one</a:t>
            </a:r>
            <a:r>
              <a:rPr lang="en-US" sz="5400" b="1" dirty="0">
                <a:effectLst>
                  <a:outerShdw blurRad="38100" dist="38100" dir="2700000" algn="tl">
                    <a:srgbClr val="000000">
                      <a:alpha val="43137"/>
                    </a:srgbClr>
                  </a:outerShdw>
                </a:effectLst>
              </a:rPr>
              <a:t> like the similitude of the sons of men touched my lips: then I opened my mouth, and </a:t>
            </a:r>
            <a:r>
              <a:rPr lang="en-US" sz="5400" b="1" dirty="0" err="1">
                <a:effectLst>
                  <a:outerShdw blurRad="38100" dist="38100" dir="2700000" algn="tl">
                    <a:srgbClr val="000000">
                      <a:alpha val="43137"/>
                    </a:srgbClr>
                  </a:outerShdw>
                </a:effectLst>
              </a:rPr>
              <a:t>spake</a:t>
            </a:r>
            <a:r>
              <a:rPr lang="en-US" sz="5400" b="1" dirty="0">
                <a:effectLst>
                  <a:outerShdw blurRad="38100" dist="38100" dir="2700000" algn="tl">
                    <a:srgbClr val="000000">
                      <a:alpha val="43137"/>
                    </a:srgbClr>
                  </a:outerShdw>
                </a:effectLst>
              </a:rPr>
              <a:t>, and said unto him that stood before me,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6423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10:16b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lvl="0" indent="0">
              <a:buClr>
                <a:srgbClr val="6EA0B0"/>
              </a:buClr>
              <a:buNone/>
            </a:pPr>
            <a:r>
              <a:rPr lang="en-US" sz="5400" b="1" dirty="0">
                <a:solidFill>
                  <a:prstClr val="white"/>
                </a:solidFill>
                <a:effectLst>
                  <a:outerShdw blurRad="38100" dist="38100" dir="2700000" algn="tl">
                    <a:srgbClr val="000000">
                      <a:alpha val="43137"/>
                    </a:srgbClr>
                  </a:outerShdw>
                </a:effectLst>
              </a:rPr>
              <a:t>O my lord, by the vision my sorrows are turned upon me, and I have retained no strength</a:t>
            </a:r>
            <a:r>
              <a:rPr lang="en-US" sz="5400" b="1" dirty="0" smtClean="0">
                <a:solidFill>
                  <a:prstClr val="white"/>
                </a:solidFill>
                <a:effectLst>
                  <a:outerShdw blurRad="38100" dist="38100" dir="2700000" algn="tl">
                    <a:srgbClr val="000000">
                      <a:alpha val="43137"/>
                    </a:srgbClr>
                  </a:outerShdw>
                </a:effectLst>
              </a:rPr>
              <a:t>.</a:t>
            </a:r>
            <a:endParaRPr lang="en-US" sz="5400" b="1" dirty="0">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0422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10:17</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For how can the servant of this my lord talk with this my lord? for as for me, straightway there remained no strength in me, neither is there breath left in me.</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46384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Daniel 10:18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Then there came again and touched me </a:t>
            </a:r>
            <a:r>
              <a:rPr lang="en-US" sz="5400" b="1" i="1" dirty="0">
                <a:effectLst>
                  <a:outerShdw blurRad="38100" dist="38100" dir="2700000" algn="tl">
                    <a:srgbClr val="000000">
                      <a:alpha val="43137"/>
                    </a:srgbClr>
                  </a:outerShdw>
                </a:effectLst>
              </a:rPr>
              <a:t>one</a:t>
            </a:r>
            <a:r>
              <a:rPr lang="en-US" sz="5400" b="1" dirty="0">
                <a:effectLst>
                  <a:outerShdw blurRad="38100" dist="38100" dir="2700000" algn="tl">
                    <a:srgbClr val="000000">
                      <a:alpha val="43137"/>
                    </a:srgbClr>
                  </a:outerShdw>
                </a:effectLst>
              </a:rPr>
              <a:t> like the appearance of a man, and he strengthened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538995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208</TotalTime>
  <Words>1368</Words>
  <Application>Microsoft Office PowerPoint</Application>
  <PresentationFormat>On-screen Show (4:3)</PresentationFormat>
  <Paragraphs>96</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Default Theme</vt:lpstr>
      <vt:lpstr>Daniel 10:14-21</vt:lpstr>
      <vt:lpstr>Daniel 10:12</vt:lpstr>
      <vt:lpstr>Daniel 10:13</vt:lpstr>
      <vt:lpstr>Daniel 10:14</vt:lpstr>
      <vt:lpstr>Daniel 10:15</vt:lpstr>
      <vt:lpstr>Daniel 10:16a</vt:lpstr>
      <vt:lpstr>Daniel 10:16b</vt:lpstr>
      <vt:lpstr>Daniel 10:17</vt:lpstr>
      <vt:lpstr>Daniel 10:18</vt:lpstr>
      <vt:lpstr>Daniel 10:19a</vt:lpstr>
      <vt:lpstr>Daniel 10:19b</vt:lpstr>
      <vt:lpstr>Daniel 10:20</vt:lpstr>
      <vt:lpstr>Daniel 10:21</vt:lpstr>
      <vt:lpstr>PowerPoint Presentation</vt:lpstr>
      <vt:lpstr>PowerPoint Presentation</vt:lpstr>
      <vt:lpstr>Daniel 12:4</vt:lpstr>
      <vt:lpstr>2 Kings 6:12</vt:lpstr>
      <vt:lpstr>2 Kings 6:14</vt:lpstr>
      <vt:lpstr>2 Kings 6:15</vt:lpstr>
      <vt:lpstr>2 Kings 6:16</vt:lpstr>
      <vt:lpstr>2 Kings 6:17a</vt:lpstr>
      <vt:lpstr>2 Kings 6:17b</vt:lpstr>
      <vt:lpstr>Ephesians 6:10</vt:lpstr>
      <vt:lpstr>Ephesians 6:11</vt:lpstr>
      <vt:lpstr>Ephesians 6:12</vt:lpstr>
      <vt:lpstr>Ephesians 6:13</vt:lpstr>
      <vt:lpstr>2 Corinthians 10:3</vt:lpstr>
      <vt:lpstr>2 Corinthians 10:4</vt:lpstr>
      <vt:lpstr>2 Corinthians 10:5</vt:lpstr>
      <vt:lpstr>PowerPoint Presentation</vt:lpstr>
      <vt:lpstr>PowerPoint Presentation</vt:lpstr>
      <vt:lpstr>1 John 2:28</vt:lpstr>
      <vt:lpstr>1 John 2:29</vt:lpstr>
      <vt:lpstr>PowerPoint Presentation</vt:lpstr>
      <vt:lpstr>PowerPoint Presentation</vt:lpstr>
      <vt:lpstr>PowerPoint Presentation</vt:lpstr>
      <vt:lpstr>PowerPoint Presentation</vt:lpstr>
      <vt:lpstr>PowerPoint Presentation</vt:lpstr>
      <vt:lpstr>Daniel 10:13</vt:lpstr>
      <vt:lpstr>Daniel 10:14</vt:lpstr>
      <vt:lpstr>Daniel 10:15</vt:lpstr>
      <vt:lpstr>Matthew 17:21</vt:lpstr>
      <vt:lpstr>Daniel 10:16a</vt:lpstr>
      <vt:lpstr>Daniel 10:16b</vt:lpstr>
      <vt:lpstr>Daniel 10:17</vt:lpstr>
      <vt:lpstr>Daniel 10:18</vt:lpstr>
      <vt:lpstr>Daniel 10:19a</vt:lpstr>
      <vt:lpstr>Daniel 10:19b</vt:lpstr>
      <vt:lpstr>Daniel 10:20</vt:lpstr>
      <vt:lpstr>Daniel 10:21</vt:lpstr>
      <vt:lpstr>Revelation 11:15a</vt:lpstr>
      <vt:lpstr>Revelation 11:15b</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10:14-21</dc:title>
  <dc:creator>Charlie</dc:creator>
  <cp:lastModifiedBy>Charlie</cp:lastModifiedBy>
  <cp:revision>10</cp:revision>
  <dcterms:created xsi:type="dcterms:W3CDTF">2015-06-17T19:41:33Z</dcterms:created>
  <dcterms:modified xsi:type="dcterms:W3CDTF">2015-06-17T23:09:53Z</dcterms:modified>
</cp:coreProperties>
</file>