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315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6/10/2015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Daniel 10:1-14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June 10, 2015</a:t>
            </a:r>
          </a:p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Ezra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among you of all his people? his God be with him, and let him go up to Jerusalem, which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Judah, and build the house of the LORD God of Israel, (he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God,) which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Jerusalem.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6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Ezra 1:4a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whosoever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any place where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let the men of his place help him with silver, and with gold,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8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Ezra 1:4b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goods, and with beasts, beside the freewill offering for the house of God that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Jerusalem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9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four and twentieth day of the first month, as I was by the side of the great river, which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Hiddekel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lifted up mine eyes, and looked, and behold a certain man clothed in linen, whose loins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girded with fine gold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Uphaz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2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body also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the beryl, and his face as the appearance of lightning, and his eyes as lamps of fire,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1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arms and his feet like in </a:t>
            </a:r>
            <a:r>
              <a:rPr lang="en-US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polished brass, and the voice of his words like the voice of a multitude</a:t>
            </a:r>
            <a:r>
              <a:rPr 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7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turned to see the voice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me. And being turned, I saw seven golden candlesticks;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midst of the seven candlesticks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unto the Son of man, clothed with a garment down to the foot, and girt about the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golden girdle.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3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head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hairs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white like wool, as white as snow; and his eyes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flame of fire;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third year of Cyrus king of Persia a thing was revealed unto Daniel, whose name was called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Belteshazzar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8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feet like unto fine brass, as if they burned in a furnace; and his voice as the sound of many waters.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8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Daniel alone saw the vision: for the men that were with me saw not the vision; but a great quaking fell upon them, so that they fled to hide themselves.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was left alone, and saw this great vision, and there remained no strength in me: for my comeliness was turned in me into corruption, and I retained no strength.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1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heard I the voice of his words: and when I heard the voice of his words, then was I in a deep sleep on my face, and my face toward the ground.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5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year that king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died I saw also the Lord sitting upon a throne, high and lifted up, and his train filled the temple.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8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it stood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seraphims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each one had six wings; with twain he covered his face, and with twain he covered his feet, and with twain he did fly.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7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one cried unto another, and said, Holy, holy, holy,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of hosts: the whole earth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full of his glory.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posts of the door moved at the voice of him that cried, and the house was filled with smoke.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5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I, Woe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me! for I am undone; because I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man of unclean lips, and I dwell in the midst of a people of unclean lips: for mine eyes have seen the King, the LORD of hosts.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8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behold, an hand touched me, which set me upon my knees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palms of my hands.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thing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true, but the time appointed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long: and he understood the thing, and had understanding of the vision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4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unto me, O Daniel, a man greatly beloved, understand the words that I speak unto thee, and stand upright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8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unto thee am I now sent. And when he had spoken this word unto me, I stood trembling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2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15:14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are my friends, if ye do whatsoever I command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8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15:15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Henceforth I call you not servants; for the servant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knoweth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what his lord doeth: but I have called you friends; for all things that I have heard of my Father I have made known unto you.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2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the LORD with fear, and rejoice with trembling.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1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Wherefore, my beloved, as ye have always obeyed, not as in my presence only, but now much more in my absence, work out your own salvation with fear and trembling.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4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2:13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it is God which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 both to will and to do 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 pleasure.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0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12:28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we receiving a kingdom which cannot be moved, let us have grace, whereby we may serve God acceptably with reverence and godly fear: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9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Hebrews 12:29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our God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consuming fire.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said he unto me, Fear not, Daniel: for from the first day that thou didst set thine heart to understand, and to chasten thyself before thy God, thy words were heard, and I am come for thy words.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those days I Daniel was mourning three full weeks.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prince of the kingdom of Persia withstood me one and twenty days: but, lo, Michael, one of the chief princes, came to help me; and I remained there with the kings of Persia.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0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am come to make thee understand what shall befall thy people in the latter days: for yet the vision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3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sober, be vigilant; because your adversary the devil, as a roaring lion,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about, seeking whom he may devour: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1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resist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stedfast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faith, knowing that the same afflictions are accomplished in your brethren that are in the world.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3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4:7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yourselves therefore to God. Resist the devil, and he will flee from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4:8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nigh to God, and he will draw nigh to you. Cleanse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hands,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sinners; and purify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hearts,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double minded.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2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4:9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afflicted, and mourn, and weep: let your laughter be turned to mourning, and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joy to heaviness.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72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 yourselves in the sight of the Lord, and he shall lift you up.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9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my brethren, be strong in the Lord, and in the power of his might.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5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the whole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God, that ye may be able to stand against the wiles of the devil.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9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10:3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ate no pleasant bread, neither came flesh nor wine in my mouth, neither did I anoint myself at all, till three whole weeks were fulfilled.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5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wrestle not against flesh and blood, but against principalities, against powers, against the rulers of the darkness of this world, against spiritual wickedness in high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2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take unto you the whole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God, that ye may be able to withstand in the evil day, and having done all, to stand.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5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therefore, having your loins girt about with truth, and having on the breastplate of righteousness;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your feet shod with the preparation of the gospel of peace;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4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 all, taking the shield of faith, wherewith ye shall be able to quench all the fiery darts of the wicked.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2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take the helmet of salvation, and the sword of the Spirit, which is the word of God: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1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Praying always with all prayer and supplication in the Spirit, and watching thereunto with all perseverance and supplication for all saints;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0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"Prayer is not getting man’s will done in heaven; it is getting God’s will done on earth."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0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Ezra 1:1a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in the first year of Cyrus king of Persia, that the word of the LORD by the mouth of Jeremiah might be fulfilled,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Ezra 1:1b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stirred up the spirit of Cyrus king of Persia, that he made a proclamation throughout all his kingdom, and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it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in writing, saying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Ezra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Cyrus king of Persia, The LORD God of heaven hath given me all the kingdoms of the earth; and he hath charged me to build him an house at Jerusalem, which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Judah.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0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313</TotalTime>
  <Words>1595</Words>
  <Application>Microsoft Office PowerPoint</Application>
  <PresentationFormat>On-screen Show (4:3)</PresentationFormat>
  <Paragraphs>112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Theme</vt:lpstr>
      <vt:lpstr>Daniel 10:1-14</vt:lpstr>
      <vt:lpstr>Daniel 10:1a</vt:lpstr>
      <vt:lpstr>Daniel 10:1b</vt:lpstr>
      <vt:lpstr>Daniel 10:2</vt:lpstr>
      <vt:lpstr>Daniel 10:3</vt:lpstr>
      <vt:lpstr>PowerPoint Presentation</vt:lpstr>
      <vt:lpstr>Ezra 1:1a</vt:lpstr>
      <vt:lpstr>Ezra 1:1b</vt:lpstr>
      <vt:lpstr>Ezra 1:2</vt:lpstr>
      <vt:lpstr>Ezra 1:3</vt:lpstr>
      <vt:lpstr>Ezra 1:4a</vt:lpstr>
      <vt:lpstr>Ezra 1:4b</vt:lpstr>
      <vt:lpstr>Daniel 10:4</vt:lpstr>
      <vt:lpstr>Daniel 10:5</vt:lpstr>
      <vt:lpstr>Daniel 10:6a</vt:lpstr>
      <vt:lpstr>Daniel 10:6b</vt:lpstr>
      <vt:lpstr>Revelation 1:12</vt:lpstr>
      <vt:lpstr>Revelation 1:13</vt:lpstr>
      <vt:lpstr>Revelation 1:14</vt:lpstr>
      <vt:lpstr>Revelation 1:15</vt:lpstr>
      <vt:lpstr>Daniel 10:7</vt:lpstr>
      <vt:lpstr>Daniel 10:8</vt:lpstr>
      <vt:lpstr>Daniel 10:9</vt:lpstr>
      <vt:lpstr>Isaiah 6:1</vt:lpstr>
      <vt:lpstr>Isaiah 6:2</vt:lpstr>
      <vt:lpstr>Isaiah 6:3</vt:lpstr>
      <vt:lpstr>Isaiah 6:4</vt:lpstr>
      <vt:lpstr>Isaiah 6:5</vt:lpstr>
      <vt:lpstr>Daniel 10:10</vt:lpstr>
      <vt:lpstr>Daniel 10:11a</vt:lpstr>
      <vt:lpstr>Daniel 10:11b</vt:lpstr>
      <vt:lpstr>John 15:14</vt:lpstr>
      <vt:lpstr>John 15:15</vt:lpstr>
      <vt:lpstr>Psalm 2:11</vt:lpstr>
      <vt:lpstr>Philippians 2:12</vt:lpstr>
      <vt:lpstr>Philippians 2:13</vt:lpstr>
      <vt:lpstr>Hebrews 12:28</vt:lpstr>
      <vt:lpstr>Hebrews 12:29</vt:lpstr>
      <vt:lpstr>Daniel 10:12</vt:lpstr>
      <vt:lpstr>Daniel 10:13</vt:lpstr>
      <vt:lpstr>Daniel 10:14</vt:lpstr>
      <vt:lpstr>1 Peter 5:8</vt:lpstr>
      <vt:lpstr>1 Peter 5:9</vt:lpstr>
      <vt:lpstr>James 4:7</vt:lpstr>
      <vt:lpstr>James 4:8</vt:lpstr>
      <vt:lpstr>James 4:9</vt:lpstr>
      <vt:lpstr>James 4:10</vt:lpstr>
      <vt:lpstr>Ephesians 6:10</vt:lpstr>
      <vt:lpstr>Ephesians 6:11</vt:lpstr>
      <vt:lpstr>Ephesians 6:12</vt:lpstr>
      <vt:lpstr>Ephesians 6:13</vt:lpstr>
      <vt:lpstr>Ephesians 6:14</vt:lpstr>
      <vt:lpstr>Ephesians 6:15</vt:lpstr>
      <vt:lpstr>Ephesians 6:16</vt:lpstr>
      <vt:lpstr>Ephesians 6:17</vt:lpstr>
      <vt:lpstr>Ephesians 6:18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10</dc:title>
  <dc:creator>Charlie</dc:creator>
  <cp:lastModifiedBy>Charlie</cp:lastModifiedBy>
  <cp:revision>13</cp:revision>
  <dcterms:created xsi:type="dcterms:W3CDTF">2015-06-10T17:25:09Z</dcterms:created>
  <dcterms:modified xsi:type="dcterms:W3CDTF">2015-06-10T22:39:06Z</dcterms:modified>
</cp:coreProperties>
</file>