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11/5/2014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11/5/2014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Autofit/>
          </a:bodyPr>
          <a:lstStyle/>
          <a:p>
            <a:r>
              <a:rPr lang="en-US" sz="8000" dirty="0" smtClean="0"/>
              <a:t>Daniel 1:1-8, Part 2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5, 2014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473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Kings 24:4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also for the innocent blood that he shed: for he filled Jerusalem with innocent blood; which the LORD would not pardon.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696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10:8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Cush begat Nimrod: he began to be a mighty one in the earth.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704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10:9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a mighty hunter before the LORD: wherefore it is said, Even as Nimrod the mighty hunter before the LORD.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441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10:10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beginning of his kingdom was Babel,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Erech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Accad,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Calneh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 the land of Shinar.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487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11:1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whole earth was of one language, and of one speech.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261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11:2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it came to pass, as they journeyed from the east, that they found a plain in the land of Shinar; and they dwelt there.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790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11:3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said one to another, Go to, let us make brick, and burn them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throughly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And they had brick for stone, and slime had they for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morter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786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11:4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8674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said, Go to, let us build us a city and a tower, whose top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reach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heaven; and let us make us a name, lest we be scattered abroad upon the face of the whole earth.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978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Kings 20:17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the days come, that all that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thine house, and that which thy fathers have laid up in store unto this day, shall be carried into Babylon: nothing shall be left, </a:t>
            </a:r>
            <a:r>
              <a:rPr lang="en-US" sz="5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833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Kings 20:18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of thy sons that shall issue from thee, which thou shalt beget, shall they take away; and they shall be eunuchs in the palace of the king of Babylon.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30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third year of the reign of </a:t>
            </a:r>
            <a:r>
              <a:rPr lang="en-US" sz="5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Jehoiakim</a:t>
            </a: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king of Judah came Nebuchadnezzar king of Babylon unto Jerusalem, and besieged it.</a:t>
            </a:r>
          </a:p>
        </p:txBody>
      </p:sp>
    </p:spTree>
    <p:extLst>
      <p:ext uri="{BB962C8B-B14F-4D97-AF65-F5344CB8AC3E}">
        <p14:creationId xmlns:p14="http://schemas.microsoft.com/office/powerpoint/2010/main" val="361414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king </a:t>
            </a:r>
            <a:r>
              <a:rPr lang="en-US" sz="5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spake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</a:t>
            </a:r>
            <a:r>
              <a:rPr lang="en-US" sz="5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Ashpenaz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master of his eunuchs, that he should bring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certain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children of Israel, and of the king's seed, and of the princes;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548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1:4a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 in whom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blemish, but well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favoured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skilful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all wisdom, and cunning in knowledge, and understanding science,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106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1:4b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…and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 as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ability in them to stand in the king's palace, and whom they might teach the learning and the tongue of the Chaldeans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1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22:6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 up a child in the way he should go: and when he is old, he will not depart from it.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140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Daniel 1:5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8674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king appointed them a daily provision of the king's meat, and of the wine which he drank: so nourishing them three years, that at the end thereof they might stand before the king.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976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among these were of the children of Judah, Daniel,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Hananiah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Mishael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Azariah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497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Daniel 1:7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23257"/>
            <a:ext cx="9067800" cy="58674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Unto whom the prince of the eunuchs gave names: for he gave unto Daniel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name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sz="5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Belteshazzar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and to </a:t>
            </a:r>
            <a:r>
              <a:rPr lang="en-US" sz="5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Hananiah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of Shadrach; and to </a:t>
            </a:r>
            <a:r>
              <a:rPr lang="en-US" sz="5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Mishael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of Meshach; and to </a:t>
            </a:r>
            <a:r>
              <a:rPr lang="en-US" sz="5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Azariah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of Abednego.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424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John 2:15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not the world, neither the things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world. If any man love the world, the love of the Father is not in him.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92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John 2:16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all that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world, the lust of the flesh, and the lust of the eyes, and the pride of life, is not of the Father, but is of the world.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646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John 2:17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world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away, and the lust thereof: but he that doeth the will of God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abideth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ever.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02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1:2a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Lord gave </a:t>
            </a:r>
            <a:r>
              <a:rPr lang="en-US" sz="5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Jehoiakim</a:t>
            </a: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king of Judah into his hand, with part of the vessels of the house of God</a:t>
            </a:r>
            <a:r>
              <a:rPr lang="en-US" sz="5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437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1:8a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Daniel purposed in his heart that he would not defile himself with the portion of the king's meat, nor with the wine which he drank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018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1:8b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…therefore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requested of the prince of the eunuchs that he might not defile himself.</a:t>
            </a:r>
          </a:p>
        </p:txBody>
      </p:sp>
    </p:spTree>
    <p:extLst>
      <p:ext uri="{BB962C8B-B14F-4D97-AF65-F5344CB8AC3E}">
        <p14:creationId xmlns:p14="http://schemas.microsoft.com/office/powerpoint/2010/main" val="119541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31:4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for kings, O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Lemuel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for kings to drink wine; nor for princes strong drink: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845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31:5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Lest they drink, and forget the law, and pervert the judgment of any of the afflicted.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916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10:18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 Israel after the flesh: are not they which eat of the sacrifices partakers of the altar?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906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10:19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3340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say I then? that the idol is any thing, or that which is offered in sacrifice to idols is any thing?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197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10:20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that the things which the Gentiles sacrifice, they sacrifice to devils, and not to God: and I would not that ye should have fellowship with devils.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645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10:21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 cannot drink the cup of the Lord, and the cup of devils: ye cannot be partakers of the Lord's table, and of the table of devils.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72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10:22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we provoke the Lord to jealousy? are we stronger than he?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638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Corinthians 6:14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ye not unequally yoked together with unbelievers: for what fellowship hath righteousness with unrighteousness? and what communion hath light with darkness?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202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1:2b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…which </a:t>
            </a: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carried into the land of Shinar to the house of his god; and he brought the vessels into the treasure house of his god</a:t>
            </a:r>
            <a:r>
              <a:rPr lang="en-US" sz="5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041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Corinthians 6:15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what concord hath Christ with Belial? or what part hath he that believeth with an infidel?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772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1534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Corinthians 6:16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8674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what agreement hath the temple of God with idols? for ye are the temple of the living God; as God hath said, I will dwell in them, and walk in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and I will be their God, and they shall be my people.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456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Corinthians 6:17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Wherefore come out from among them, and be ye separate,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Lord, and touch not the unclean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and I will receive you,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922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Corinthians 6:18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will be a Father unto you, and ye shall be my sons and daughters,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 Almighty.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981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Corinthians 7:1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Having therefore these promises, dearly beloved, let us cleanse ourselves from all filthiness of the flesh and spirit, perfecting holiness in the fear of God.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439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14:14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know, and am persuaded by the Lord Jesus, that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nothing unclean of itself: but to him that </a:t>
            </a:r>
            <a:r>
              <a:rPr lang="en-US" sz="5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esteemeth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any thing to be unclean, to him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unclean.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251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4:20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son, attend to my words; incline thine ear unto my sayings.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772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4:21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them not depart from thine eyes; keep them in the midst of thine heart.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660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4:22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life unto those that find them, and health to all their flesh.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491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4:23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thy heart with all diligence; for out of it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issues of life.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155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972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4:24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away from thee a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froward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mouth, and perverse lips put far from thee.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099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4:25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thine eyes look right on, and let thine eyelids look straight before thee.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435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4:26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Ponder the path of thy feet, and let all thy ways be established.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196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4:27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 not to the right hand nor to the left: remove thy foot from evil.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27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157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Kings 24:1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his days Nebuchadnezzar king of Babylon came up, and </a:t>
            </a:r>
            <a:r>
              <a:rPr lang="en-US" sz="5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Jehoiakim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became his servant three years: then he turned and rebelled against him.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157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Kings 24:2a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LORD sent against him bands of the Chaldees, and bands of the Syrians, and bands of the Moabites, and bands of the children of Ammon,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366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Kings 24:2b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…and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 them against Judah to destroy it, according to the word of the LORD, which 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spake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his servants the prophets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316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Kings 24:3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Surely at the commandment of the LORD came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upon Judah, to remove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out of his sight, for the sins of Manasseh, according to all that he did;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925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185</TotalTime>
  <Words>1475</Words>
  <Application>Microsoft Office PowerPoint</Application>
  <PresentationFormat>On-screen Show (4:3)</PresentationFormat>
  <Paragraphs>105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Default Theme</vt:lpstr>
      <vt:lpstr>Daniel 1:1-8, Part 2</vt:lpstr>
      <vt:lpstr>Daniel 1:1</vt:lpstr>
      <vt:lpstr>Daniel 1:2a</vt:lpstr>
      <vt:lpstr>Daniel 1:2b</vt:lpstr>
      <vt:lpstr>PowerPoint Presentation</vt:lpstr>
      <vt:lpstr>2 Kings 24:1</vt:lpstr>
      <vt:lpstr>2 Kings 24:2a</vt:lpstr>
      <vt:lpstr>2 Kings 24:2b</vt:lpstr>
      <vt:lpstr>2 Kings 24:3</vt:lpstr>
      <vt:lpstr>2 Kings 24:4</vt:lpstr>
      <vt:lpstr>Genesis 10:8</vt:lpstr>
      <vt:lpstr>Genesis 10:9</vt:lpstr>
      <vt:lpstr>Genesis 10:10</vt:lpstr>
      <vt:lpstr>Genesis 11:1</vt:lpstr>
      <vt:lpstr>Genesis 11:2</vt:lpstr>
      <vt:lpstr>Genesis 11:3</vt:lpstr>
      <vt:lpstr>Genesis 11:4</vt:lpstr>
      <vt:lpstr>2 Kings 20:17</vt:lpstr>
      <vt:lpstr>2 Kings 20:18</vt:lpstr>
      <vt:lpstr>Daniel 1:3</vt:lpstr>
      <vt:lpstr>Daniel 1:4a</vt:lpstr>
      <vt:lpstr>Daniel 1:4b</vt:lpstr>
      <vt:lpstr>Proverbs 22:6</vt:lpstr>
      <vt:lpstr>Daniel 1:5</vt:lpstr>
      <vt:lpstr>Daniel 1:6</vt:lpstr>
      <vt:lpstr>Daniel 1:7</vt:lpstr>
      <vt:lpstr>1 John 2:15</vt:lpstr>
      <vt:lpstr>1 John 2:16</vt:lpstr>
      <vt:lpstr>1 John 2:17</vt:lpstr>
      <vt:lpstr>Daniel 1:8a</vt:lpstr>
      <vt:lpstr>Daniel 1:8b</vt:lpstr>
      <vt:lpstr>Proverbs 31:4</vt:lpstr>
      <vt:lpstr>Proverbs 31:5</vt:lpstr>
      <vt:lpstr>1 Corinthians 10:18</vt:lpstr>
      <vt:lpstr>1 Corinthians 10:19</vt:lpstr>
      <vt:lpstr>1 Corinthians 10:20</vt:lpstr>
      <vt:lpstr>1 Corinthians 10:21</vt:lpstr>
      <vt:lpstr>1 Corinthians 10:22</vt:lpstr>
      <vt:lpstr>2 Corinthians 6:14</vt:lpstr>
      <vt:lpstr>2 Corinthians 6:15</vt:lpstr>
      <vt:lpstr>2 Corinthians 6:16</vt:lpstr>
      <vt:lpstr>2 Corinthians 6:17</vt:lpstr>
      <vt:lpstr>2 Corinthians 6:18</vt:lpstr>
      <vt:lpstr>2 Corinthians 7:1</vt:lpstr>
      <vt:lpstr>Romans 14:14</vt:lpstr>
      <vt:lpstr>Proverbs 4:20</vt:lpstr>
      <vt:lpstr>Proverbs 4:21</vt:lpstr>
      <vt:lpstr>Proverbs 4:22</vt:lpstr>
      <vt:lpstr>Proverbs 4:23</vt:lpstr>
      <vt:lpstr>Proverbs 4:24</vt:lpstr>
      <vt:lpstr>Proverbs 4:25</vt:lpstr>
      <vt:lpstr>Proverbs 4:26</vt:lpstr>
      <vt:lpstr>Proverbs 4:27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Daniel 1:1-21, Part 2</dc:title>
  <dc:creator>Charlie</dc:creator>
  <cp:lastModifiedBy>Charlie</cp:lastModifiedBy>
  <cp:revision>10</cp:revision>
  <dcterms:created xsi:type="dcterms:W3CDTF">2014-11-05T20:40:53Z</dcterms:created>
  <dcterms:modified xsi:type="dcterms:W3CDTF">2014-11-05T23:46:30Z</dcterms:modified>
</cp:coreProperties>
</file>