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0" r:id="rId43"/>
    <p:sldId id="301" r:id="rId44"/>
    <p:sldId id="302" r:id="rId45"/>
    <p:sldId id="303" r:id="rId46"/>
    <p:sldId id="304" r:id="rId47"/>
    <p:sldId id="297" r:id="rId48"/>
    <p:sldId id="299" r:id="rId49"/>
    <p:sldId id="298" r:id="rId50"/>
    <p:sldId id="305" r:id="rId51"/>
    <p:sldId id="306" r:id="rId52"/>
    <p:sldId id="307" r:id="rId53"/>
    <p:sldId id="315" r:id="rId54"/>
    <p:sldId id="309" r:id="rId55"/>
    <p:sldId id="308" r:id="rId56"/>
    <p:sldId id="310" r:id="rId57"/>
    <p:sldId id="311" r:id="rId58"/>
    <p:sldId id="312" r:id="rId59"/>
    <p:sldId id="313"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8/29/2015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Church Leadership</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Hebrews 13:7-21</a:t>
            </a:r>
          </a:p>
          <a:p>
            <a:r>
              <a:rPr lang="en-US" sz="5600" b="1" dirty="0" smtClean="0">
                <a:effectLst>
                  <a:outerShdw blurRad="38100" dist="38100" dir="2700000" algn="tl">
                    <a:srgbClr val="000000">
                      <a:alpha val="43137"/>
                    </a:srgbClr>
                  </a:outerShdw>
                </a:effectLst>
              </a:rPr>
              <a:t>August 29-30,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259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By him therefore let us offer the sacrifice of praise to God continually, that is, the fruit of </a:t>
            </a:r>
            <a:r>
              <a:rPr lang="en-US" sz="5400" b="1" i="1" dirty="0">
                <a:effectLst>
                  <a:outerShdw blurRad="38100" dist="38100" dir="2700000" algn="tl">
                    <a:srgbClr val="000000">
                      <a:alpha val="43137"/>
                    </a:srgbClr>
                  </a:outerShdw>
                </a:effectLst>
              </a:rPr>
              <a:t>our</a:t>
            </a:r>
            <a:r>
              <a:rPr lang="en-US" sz="5400" b="1" dirty="0">
                <a:effectLst>
                  <a:outerShdw blurRad="38100" dist="38100" dir="2700000" algn="tl">
                    <a:srgbClr val="000000">
                      <a:alpha val="43137"/>
                    </a:srgbClr>
                  </a:outerShdw>
                </a:effectLst>
              </a:rPr>
              <a:t> lips giving thanks to his name.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6363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to do good and to communicate forget not: for with such sacrifices God is well pleased.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87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Obey them that have the rule over you, and submit yourselves: for they watch for your souls, as they that must give account, that they may do it with joy, and not with grief: for that </a:t>
            </a:r>
            <a:r>
              <a:rPr lang="en-US" sz="4700" b="1" i="1" dirty="0">
                <a:effectLst>
                  <a:outerShdw blurRad="38100" dist="38100" dir="2700000" algn="tl">
                    <a:srgbClr val="000000">
                      <a:alpha val="43137"/>
                    </a:srgbClr>
                  </a:outerShdw>
                </a:effectLst>
              </a:rPr>
              <a:t>is</a:t>
            </a:r>
            <a:r>
              <a:rPr lang="en-US" sz="4700" b="1" dirty="0">
                <a:effectLst>
                  <a:outerShdw blurRad="38100" dist="38100" dir="2700000" algn="tl">
                    <a:srgbClr val="000000">
                      <a:alpha val="43137"/>
                    </a:srgbClr>
                  </a:outerShdw>
                </a:effectLst>
              </a:rPr>
              <a:t> unprofitable for you.</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8491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Pray for us: for we trust we have a good conscience, in all things willing to live honestly.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5790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I beseech </a:t>
            </a:r>
            <a:r>
              <a:rPr lang="en-US" sz="5400" b="1" i="1" dirty="0">
                <a:effectLst>
                  <a:outerShdw blurRad="38100" dist="38100" dir="2700000" algn="tl">
                    <a:srgbClr val="000000">
                      <a:alpha val="43137"/>
                    </a:srgbClr>
                  </a:outerShdw>
                </a:effectLst>
              </a:rPr>
              <a:t>you</a:t>
            </a:r>
            <a:r>
              <a:rPr lang="en-US" sz="5400" b="1" dirty="0">
                <a:effectLst>
                  <a:outerShdw blurRad="38100" dist="38100" dir="2700000" algn="tl">
                    <a:srgbClr val="000000">
                      <a:alpha val="43137"/>
                    </a:srgbClr>
                  </a:outerShdw>
                </a:effectLst>
              </a:rPr>
              <a:t> the rather to do this, that I may be restored to you the sooner.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887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13:20</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Now the God of peace, that brought again from the dead our Lord Jesus, that great shepherd of the sheep, through the blood of the everlasting covenant,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3975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13:21</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Make you perfect in every good work to do his will, working in you that which is </a:t>
            </a:r>
            <a:r>
              <a:rPr lang="en-US" sz="4900" b="1" dirty="0" err="1">
                <a:effectLst>
                  <a:outerShdw blurRad="38100" dist="38100" dir="2700000" algn="tl">
                    <a:srgbClr val="000000">
                      <a:alpha val="43137"/>
                    </a:srgbClr>
                  </a:outerShdw>
                </a:effectLst>
              </a:rPr>
              <a:t>wellpleasing</a:t>
            </a:r>
            <a:r>
              <a:rPr lang="en-US" sz="4900" b="1" dirty="0">
                <a:effectLst>
                  <a:outerShdw blurRad="38100" dist="38100" dir="2700000" algn="tl">
                    <a:srgbClr val="000000">
                      <a:alpha val="43137"/>
                    </a:srgbClr>
                  </a:outerShdw>
                </a:effectLst>
              </a:rPr>
              <a:t> in his sight, through Jesus Christ; to whom </a:t>
            </a:r>
            <a:r>
              <a:rPr lang="en-US" sz="4900" b="1" i="1" dirty="0">
                <a:effectLst>
                  <a:outerShdw blurRad="38100" dist="38100" dir="2700000" algn="tl">
                    <a:srgbClr val="000000">
                      <a:alpha val="43137"/>
                    </a:srgbClr>
                  </a:outerShdw>
                </a:effectLst>
              </a:rPr>
              <a:t>be</a:t>
            </a:r>
            <a:r>
              <a:rPr lang="en-US" sz="4900" b="1" dirty="0">
                <a:effectLst>
                  <a:outerShdw blurRad="38100" dist="38100" dir="2700000" algn="tl">
                    <a:srgbClr val="000000">
                      <a:alpha val="43137"/>
                    </a:srgbClr>
                  </a:outerShdw>
                </a:effectLst>
              </a:rPr>
              <a:t> glory for ever and ever. Amen.</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38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72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For this cause we also, since the day we heard </a:t>
            </a:r>
            <a:r>
              <a:rPr lang="en-US" sz="4800" b="1" i="1" dirty="0">
                <a:effectLst>
                  <a:outerShdw blurRad="38100" dist="38100" dir="2700000" algn="tl">
                    <a:srgbClr val="000000">
                      <a:alpha val="43137"/>
                    </a:srgbClr>
                  </a:outerShdw>
                </a:effectLst>
              </a:rPr>
              <a:t>it</a:t>
            </a:r>
            <a:r>
              <a:rPr lang="en-US" sz="4800" b="1" dirty="0">
                <a:effectLst>
                  <a:outerShdw blurRad="38100" dist="38100" dir="2700000" algn="tl">
                    <a:srgbClr val="000000">
                      <a:alpha val="43137"/>
                    </a:srgbClr>
                  </a:outerShdw>
                </a:effectLst>
              </a:rPr>
              <a:t>, do not cease to pray for you, and to desire that ye might be filled with the knowledge of his will in all wisdom and spiritual understanding;</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284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That ye might walk worthy of the Lord unto all pleasing, being fruitful in every good work, and increasing in the knowledge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633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Remember them which have the rule over you, who have spoken unto you the word of God: whose faith follow, considering the end of </a:t>
            </a:r>
            <a:r>
              <a:rPr lang="en-US" sz="5200" b="1" i="1" dirty="0">
                <a:effectLst>
                  <a:outerShdw blurRad="38100" dist="38100" dir="2700000" algn="tl">
                    <a:srgbClr val="000000">
                      <a:alpha val="43137"/>
                    </a:srgbClr>
                  </a:outerShdw>
                </a:effectLst>
              </a:rPr>
              <a:t>their</a:t>
            </a:r>
            <a:r>
              <a:rPr lang="en-US" sz="5200" b="1" dirty="0">
                <a:effectLst>
                  <a:outerShdw blurRad="38100" dist="38100" dir="2700000" algn="tl">
                    <a:srgbClr val="000000">
                      <a:alpha val="43137"/>
                    </a:srgbClr>
                  </a:outerShdw>
                </a:effectLst>
              </a:rPr>
              <a:t> conversation.</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847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Strengthened with all might, according to his glorious power, unto all patience and longsuffering with joyfulness;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151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Giving thanks unto the Father, which hath made us meet to be partakers of the inheritance of the saints in light: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1379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Who hath delivered us from the power of darkness, and hath translated </a:t>
            </a:r>
            <a:r>
              <a:rPr lang="en-US" sz="5400" b="1" i="1" dirty="0">
                <a:effectLst>
                  <a:outerShdw blurRad="38100" dist="38100" dir="2700000" algn="tl">
                    <a:srgbClr val="000000">
                      <a:alpha val="43137"/>
                    </a:srgbClr>
                  </a:outerShdw>
                </a:effectLst>
              </a:rPr>
              <a:t>us</a:t>
            </a:r>
            <a:r>
              <a:rPr lang="en-US" sz="5400" b="1" dirty="0">
                <a:effectLst>
                  <a:outerShdw blurRad="38100" dist="38100" dir="2700000" algn="tl">
                    <a:srgbClr val="000000">
                      <a:alpha val="43137"/>
                    </a:srgbClr>
                  </a:outerShdw>
                </a:effectLst>
              </a:rPr>
              <a:t> into the kingdom of his dear Son: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3695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In whom we have redemption through his blood,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the forgiveness of sins: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982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Who is the image of the invisible God, the firstborn of every creature: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292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1:16a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For by him were all things created, that are in heaven, and that are in earth, visible and invisible, whether </a:t>
            </a:r>
            <a:r>
              <a:rPr lang="en-US" sz="5200" b="1" i="1" dirty="0">
                <a:effectLst>
                  <a:outerShdw blurRad="38100" dist="38100" dir="2700000" algn="tl">
                    <a:srgbClr val="000000">
                      <a:alpha val="43137"/>
                    </a:srgbClr>
                  </a:outerShdw>
                </a:effectLst>
              </a:rPr>
              <a:t>they be</a:t>
            </a:r>
            <a:r>
              <a:rPr lang="en-US" sz="5200" b="1" dirty="0">
                <a:effectLst>
                  <a:outerShdw blurRad="38100" dist="38100" dir="2700000" algn="tl">
                    <a:srgbClr val="000000">
                      <a:alpha val="43137"/>
                    </a:srgbClr>
                  </a:outerShdw>
                </a:effectLst>
              </a:rPr>
              <a:t> thrones, or dominions, or principalities, or powers</a:t>
            </a:r>
            <a:r>
              <a:rPr lang="en-US" sz="5200" b="1" dirty="0" smtClean="0">
                <a:effectLst>
                  <a:outerShdw blurRad="38100" dist="38100" dir="2700000" algn="tl">
                    <a:srgbClr val="000000">
                      <a:alpha val="43137"/>
                    </a:srgbClr>
                  </a:outerShdw>
                </a:effectLst>
              </a:rPr>
              <a: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758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1:16b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all things were created by him, and for him</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2629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is before all things, and by him all things consist.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973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is the head of the body, the church: who is the beginning, the firstborn from the dead; that in all </a:t>
            </a:r>
            <a:r>
              <a:rPr lang="en-US" sz="5400" b="1" i="1" dirty="0">
                <a:effectLst>
                  <a:outerShdw blurRad="38100" dist="38100" dir="2700000" algn="tl">
                    <a:srgbClr val="000000">
                      <a:alpha val="43137"/>
                    </a:srgbClr>
                  </a:outerShdw>
                </a:effectLst>
              </a:rPr>
              <a:t>things</a:t>
            </a:r>
            <a:r>
              <a:rPr lang="en-US" sz="5400" b="1" dirty="0">
                <a:effectLst>
                  <a:outerShdw blurRad="38100" dist="38100" dir="2700000" algn="tl">
                    <a:srgbClr val="000000">
                      <a:alpha val="43137"/>
                    </a:srgbClr>
                  </a:outerShdw>
                </a:effectLst>
              </a:rPr>
              <a:t> he might have the preeminence.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8695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Corinthians 4:1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Therefore seeing we have this ministry, as we have received mercy, we faint not;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7767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Jesus Christ the same yesterday, and to day, and for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0132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2 Corinthians 4:2a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But have renounced the hidden things of dishonesty, not walking in craftiness, nor handling the word of God deceitfully;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424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2 Corinthians 4:2b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but by manifestation of the truth commending ourselves to every man's conscience in the sight of God</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7123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Corinthians 4:3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if our gospel be hid, it is hid to them that are lost: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2231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Corinthians 4:4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In whom the god of this world hath blinded the minds of them which believe not, lest the light of the glorious gospel of Christ, who is the image of God, should shine unto them.</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1636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Corinthians 4:5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we preach not ourselves, but Christ Jesus the Lord; and ourselves your servants for Jesus' sake.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369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Corinthians 4:6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For God, who commanded the light to shine out of darkness, hath shined in our hearts, to </a:t>
            </a:r>
            <a:r>
              <a:rPr lang="en-US" sz="4900" b="1" i="1" dirty="0">
                <a:effectLst>
                  <a:outerShdw blurRad="38100" dist="38100" dir="2700000" algn="tl">
                    <a:srgbClr val="000000">
                      <a:alpha val="43137"/>
                    </a:srgbClr>
                  </a:outerShdw>
                </a:effectLst>
              </a:rPr>
              <a:t>give</a:t>
            </a:r>
            <a:r>
              <a:rPr lang="en-US" sz="4900" b="1" dirty="0">
                <a:effectLst>
                  <a:outerShdw blurRad="38100" dist="38100" dir="2700000" algn="tl">
                    <a:srgbClr val="000000">
                      <a:alpha val="43137"/>
                    </a:srgbClr>
                  </a:outerShdw>
                </a:effectLst>
              </a:rPr>
              <a:t> the light of the knowledge of the glory of God in the face of Jesus Christ.</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3836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Corinthians 4:7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we have this treasure in earthen vessels, that the excellency of the power may be of God, and not of 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7126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10:41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when the ten heard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 they began to be much displeased with James and John.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5381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10:42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But Jesus called them </a:t>
            </a:r>
            <a:r>
              <a:rPr lang="en-US" sz="4800" b="1" i="1" dirty="0">
                <a:effectLst>
                  <a:outerShdw blurRad="38100" dist="38100" dir="2700000" algn="tl">
                    <a:srgbClr val="000000">
                      <a:alpha val="43137"/>
                    </a:srgbClr>
                  </a:outerShdw>
                </a:effectLst>
              </a:rPr>
              <a:t>to him</a:t>
            </a:r>
            <a:r>
              <a:rPr lang="en-US" sz="4800" b="1" dirty="0">
                <a:effectLst>
                  <a:outerShdw blurRad="38100" dist="38100" dir="2700000" algn="tl">
                    <a:srgbClr val="000000">
                      <a:alpha val="43137"/>
                    </a:srgbClr>
                  </a:outerShdw>
                </a:effectLst>
              </a:rPr>
              <a:t>, and </a:t>
            </a:r>
            <a:r>
              <a:rPr lang="en-US" sz="4800" b="1" dirty="0" err="1">
                <a:effectLst>
                  <a:outerShdw blurRad="38100" dist="38100" dir="2700000" algn="tl">
                    <a:srgbClr val="000000">
                      <a:alpha val="43137"/>
                    </a:srgbClr>
                  </a:outerShdw>
                </a:effectLst>
              </a:rPr>
              <a:t>saith</a:t>
            </a:r>
            <a:r>
              <a:rPr lang="en-US" sz="4800" b="1" dirty="0">
                <a:effectLst>
                  <a:outerShdw blurRad="38100" dist="38100" dir="2700000" algn="tl">
                    <a:srgbClr val="000000">
                      <a:alpha val="43137"/>
                    </a:srgbClr>
                  </a:outerShdw>
                </a:effectLst>
              </a:rPr>
              <a:t> unto them, Ye know that they which are accounted to rule over the Gentiles exercise lordship over them; and their great ones exercise authority upon them.</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1997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10:43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so shall it not be among you: but whosoever will be great among you, shall be your minister </a:t>
            </a:r>
            <a:r>
              <a:rPr lang="en-US" sz="5400" b="1" dirty="0" smtClean="0">
                <a:effectLst>
                  <a:outerShdw blurRad="38100" dist="38100" dir="2700000" algn="tl">
                    <a:srgbClr val="000000">
                      <a:alpha val="43137"/>
                    </a:srgbClr>
                  </a:outerShdw>
                </a:effectLst>
              </a:rPr>
              <a:t>(</a:t>
            </a:r>
            <a:r>
              <a:rPr lang="en-US" sz="5400" b="1" dirty="0" err="1" smtClean="0">
                <a:effectLst>
                  <a:outerShdw blurRad="38100" dist="38100" dir="2700000" algn="tl">
                    <a:srgbClr val="000000">
                      <a:alpha val="43137"/>
                    </a:srgbClr>
                  </a:outerShdw>
                </a:effectLst>
              </a:rPr>
              <a:t>diakonos</a:t>
            </a:r>
            <a:r>
              <a:rPr lang="en-US" sz="5400" b="1" dirty="0" smtClean="0">
                <a:effectLst>
                  <a:outerShdw blurRad="38100" dist="38100" dir="2700000" algn="tl">
                    <a:srgbClr val="000000">
                      <a:alpha val="43137"/>
                    </a:srgbClr>
                  </a:outerShdw>
                </a:effectLst>
              </a:rPr>
              <a:t>—servant</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472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Be not carried about with divers and strange doctrines. For </a:t>
            </a:r>
            <a:r>
              <a:rPr lang="en-US" sz="4800" b="1" i="1" dirty="0">
                <a:effectLst>
                  <a:outerShdw blurRad="38100" dist="38100" dir="2700000" algn="tl">
                    <a:srgbClr val="000000">
                      <a:alpha val="43137"/>
                    </a:srgbClr>
                  </a:outerShdw>
                </a:effectLst>
              </a:rPr>
              <a:t>it is</a:t>
            </a:r>
            <a:r>
              <a:rPr lang="en-US" sz="4800" b="1" dirty="0">
                <a:effectLst>
                  <a:outerShdw blurRad="38100" dist="38100" dir="2700000" algn="tl">
                    <a:srgbClr val="000000">
                      <a:alpha val="43137"/>
                    </a:srgbClr>
                  </a:outerShdw>
                </a:effectLst>
              </a:rPr>
              <a:t> a good thing that the heart be established with grace; not with meats, which have not profited them that have been occupied therein.</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919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10:44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whosoever of you will be the </a:t>
            </a:r>
            <a:r>
              <a:rPr lang="en-US" sz="5400" b="1" dirty="0" err="1">
                <a:effectLst>
                  <a:outerShdw blurRad="38100" dist="38100" dir="2700000" algn="tl">
                    <a:srgbClr val="000000">
                      <a:alpha val="43137"/>
                    </a:srgbClr>
                  </a:outerShdw>
                </a:effectLst>
              </a:rPr>
              <a:t>chiefest</a:t>
            </a:r>
            <a:r>
              <a:rPr lang="en-US" sz="5400" b="1" dirty="0">
                <a:effectLst>
                  <a:outerShdw blurRad="38100" dist="38100" dir="2700000" algn="tl">
                    <a:srgbClr val="000000">
                      <a:alpha val="43137"/>
                    </a:srgbClr>
                  </a:outerShdw>
                </a:effectLst>
              </a:rPr>
              <a:t>, shall be servant </a:t>
            </a:r>
            <a:r>
              <a:rPr lang="en-US" sz="5400" b="1" dirty="0" smtClean="0">
                <a:effectLst>
                  <a:outerShdw blurRad="38100" dist="38100" dir="2700000" algn="tl">
                    <a:srgbClr val="000000">
                      <a:alpha val="43137"/>
                    </a:srgbClr>
                  </a:outerShdw>
                </a:effectLst>
              </a:rPr>
              <a:t>(</a:t>
            </a:r>
            <a:r>
              <a:rPr lang="en-US" sz="5400" b="1" dirty="0" err="1" smtClean="0">
                <a:effectLst>
                  <a:outerShdw blurRad="38100" dist="38100" dir="2700000" algn="tl">
                    <a:srgbClr val="000000">
                      <a:alpha val="43137"/>
                    </a:srgbClr>
                  </a:outerShdw>
                </a:effectLst>
              </a:rPr>
              <a:t>doulos</a:t>
            </a:r>
            <a:r>
              <a:rPr lang="en-US" sz="5400" b="1" dirty="0" smtClean="0">
                <a:effectLst>
                  <a:outerShdw blurRad="38100" dist="38100" dir="2700000" algn="tl">
                    <a:srgbClr val="000000">
                      <a:alpha val="43137"/>
                    </a:srgbClr>
                  </a:outerShdw>
                </a:effectLst>
              </a:rPr>
              <a:t>) of </a:t>
            </a:r>
            <a:r>
              <a:rPr lang="en-US" sz="5400" b="1" dirty="0">
                <a:effectLst>
                  <a:outerShdw blurRad="38100" dist="38100" dir="2700000" algn="tl">
                    <a:srgbClr val="000000">
                      <a:alpha val="43137"/>
                    </a:srgbClr>
                  </a:outerShdw>
                </a:effectLst>
              </a:rPr>
              <a:t>all.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3242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10:45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even the Son of man came not to be ministered unto, but to minister, and to give his life a ransom for many.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625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Ye call me Master and Lord: and ye say well; for </a:t>
            </a:r>
            <a:r>
              <a:rPr lang="en-US" sz="5400" b="1" i="1" dirty="0">
                <a:effectLst>
                  <a:outerShdw blurRad="38100" dist="38100" dir="2700000" algn="tl">
                    <a:srgbClr val="000000">
                      <a:alpha val="43137"/>
                    </a:srgbClr>
                  </a:outerShdw>
                </a:effectLst>
              </a:rPr>
              <a:t>so</a:t>
            </a:r>
            <a:r>
              <a:rPr lang="en-US" sz="5400" b="1" dirty="0">
                <a:effectLst>
                  <a:outerShdw blurRad="38100" dist="38100" dir="2700000" algn="tl">
                    <a:srgbClr val="000000">
                      <a:alpha val="43137"/>
                    </a:srgbClr>
                  </a:outerShdw>
                </a:effectLst>
              </a:rPr>
              <a:t> I am.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122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If I then, </a:t>
            </a:r>
            <a:r>
              <a:rPr lang="en-US" sz="5400" b="1" i="1" dirty="0">
                <a:effectLst>
                  <a:outerShdw blurRad="38100" dist="38100" dir="2700000" algn="tl">
                    <a:srgbClr val="000000">
                      <a:alpha val="43137"/>
                    </a:srgbClr>
                  </a:outerShdw>
                </a:effectLst>
              </a:rPr>
              <a:t>your</a:t>
            </a:r>
            <a:r>
              <a:rPr lang="en-US" sz="5400" b="1" dirty="0">
                <a:effectLst>
                  <a:outerShdw blurRad="38100" dist="38100" dir="2700000" algn="tl">
                    <a:srgbClr val="000000">
                      <a:alpha val="43137"/>
                    </a:srgbClr>
                  </a:outerShdw>
                </a:effectLst>
              </a:rPr>
              <a:t> Lord and Master, have washed your feet; ye also ought to wash one another's feet.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6790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I have given you an example, that ye should do as I have done to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425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Verily, verily, I say unto you, The servant is not greater than his lord; neither he that is sent greater than he that sent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047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If ye know these things, happy are ye if ye do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1519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Speak the Word of God</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6779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Remember them which have the rule over you, who have spoken unto you the word of God: whose faith follow, considering the end of </a:t>
            </a:r>
            <a:r>
              <a:rPr lang="en-US" sz="5200" b="1" i="1" dirty="0">
                <a:effectLst>
                  <a:outerShdw blurRad="38100" dist="38100" dir="2700000" algn="tl">
                    <a:srgbClr val="000000">
                      <a:alpha val="43137"/>
                    </a:srgbClr>
                  </a:outerShdw>
                </a:effectLst>
              </a:rPr>
              <a:t>their</a:t>
            </a:r>
            <a:r>
              <a:rPr lang="en-US" sz="5200" b="1" dirty="0">
                <a:effectLst>
                  <a:outerShdw blurRad="38100" dist="38100" dir="2700000" algn="tl">
                    <a:srgbClr val="000000">
                      <a:alpha val="43137"/>
                    </a:srgbClr>
                  </a:outerShdw>
                </a:effectLst>
              </a:rPr>
              <a:t> conversation.</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714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138:2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I will worship toward thy holy temple, and praise thy name for thy lovingkindness and for thy truth: for thou hast magnified thy word above all thy name.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30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We have an altar, whereof they have no right to eat which serve the tabernacle.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6456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Walk the Way of Faith</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2983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Acts 6:2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the twelve called the multitude of the disciples </a:t>
            </a:r>
            <a:r>
              <a:rPr lang="en-US" sz="5400" b="1" i="1" dirty="0">
                <a:effectLst>
                  <a:outerShdw blurRad="38100" dist="38100" dir="2700000" algn="tl">
                    <a:srgbClr val="000000">
                      <a:alpha val="43137"/>
                    </a:srgbClr>
                  </a:outerShdw>
                </a:effectLst>
              </a:rPr>
              <a:t>unto them</a:t>
            </a:r>
            <a:r>
              <a:rPr lang="en-US" sz="5400" b="1" dirty="0">
                <a:effectLst>
                  <a:outerShdw blurRad="38100" dist="38100" dir="2700000" algn="tl">
                    <a:srgbClr val="000000">
                      <a:alpha val="43137"/>
                    </a:srgbClr>
                  </a:outerShdw>
                </a:effectLst>
              </a:rPr>
              <a:t>, and said, It is not reason that we should leave the word of God, and serve tables.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332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Acts 6:3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Wherefore, brethren, look ye out among you seven men of honest report, full of the Holy Ghost and wisdom, whom we may appoint over this business.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0555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Keep Watch over Your People</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8167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Obey them that have the rule over you, and submit yourselves: </a:t>
            </a:r>
            <a:r>
              <a:rPr lang="en-US" sz="4700" b="1" i="1" u="sng" dirty="0">
                <a:effectLst>
                  <a:outerShdw blurRad="38100" dist="38100" dir="2700000" algn="tl">
                    <a:srgbClr val="000000">
                      <a:alpha val="43137"/>
                    </a:srgbClr>
                  </a:outerShdw>
                </a:effectLst>
              </a:rPr>
              <a:t>for they watch for your souls</a:t>
            </a:r>
            <a:r>
              <a:rPr lang="en-US" sz="4700" b="1" dirty="0">
                <a:effectLst>
                  <a:outerShdw blurRad="38100" dist="38100" dir="2700000" algn="tl">
                    <a:srgbClr val="000000">
                      <a:alpha val="43137"/>
                    </a:srgbClr>
                  </a:outerShdw>
                </a:effectLst>
              </a:rPr>
              <a:t>, as they that must give account, that they may do it with joy, and not with grief: for that </a:t>
            </a:r>
            <a:r>
              <a:rPr lang="en-US" sz="4700" b="1" i="1" dirty="0">
                <a:effectLst>
                  <a:outerShdw blurRad="38100" dist="38100" dir="2700000" algn="tl">
                    <a:srgbClr val="000000">
                      <a:alpha val="43137"/>
                    </a:srgbClr>
                  </a:outerShdw>
                </a:effectLst>
              </a:rPr>
              <a:t>is</a:t>
            </a:r>
            <a:r>
              <a:rPr lang="en-US" sz="4700" b="1" dirty="0">
                <a:effectLst>
                  <a:outerShdw blurRad="38100" dist="38100" dir="2700000" algn="tl">
                    <a:srgbClr val="000000">
                      <a:alpha val="43137"/>
                    </a:srgbClr>
                  </a:outerShdw>
                </a:effectLst>
              </a:rPr>
              <a:t> unprofitable for you.</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455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Corinthians 11:28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Beside those things that are without, that which cometh upon me daily, the care of all the churches.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9380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Prepare to Give an Account</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0257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James 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My brethren, be not many masters, knowing that we shall receive the greater condemnation.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5768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7200" dirty="0" smtClean="0"/>
              <a:t>1 Thessalonians 5:12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And we beseech you, brethren, to know them which </a:t>
            </a:r>
            <a:r>
              <a:rPr lang="en-US" sz="5400" b="1" dirty="0" err="1">
                <a:effectLst>
                  <a:outerShdw blurRad="38100" dist="38100" dir="2700000" algn="tl">
                    <a:srgbClr val="000000">
                      <a:alpha val="43137"/>
                    </a:srgbClr>
                  </a:outerShdw>
                </a:effectLst>
              </a:rPr>
              <a:t>labour</a:t>
            </a:r>
            <a:r>
              <a:rPr lang="en-US" sz="5400" b="1" dirty="0">
                <a:effectLst>
                  <a:outerShdw blurRad="38100" dist="38100" dir="2700000" algn="tl">
                    <a:srgbClr val="000000">
                      <a:alpha val="43137"/>
                    </a:srgbClr>
                  </a:outerShdw>
                </a:effectLst>
              </a:rPr>
              <a:t> among you, and are over you in the Lord, and admonish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94975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7200" dirty="0" smtClean="0"/>
              <a:t>1 Thessalonians 5:13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to esteem them very highly in love for their work's sake.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be at peace among yourselves.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9426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 bodies of those beasts, whose blood is brought into the sanctuary by the high priest for sin, are burned without the camp.</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62522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894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Wherefore Jesus also, that he might sanctify the people with his own blood, suffered without the gate.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803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Let us go forth therefore unto him without the camp, bearing his reproach.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565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13:14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here have we no continuing city, but we seek one to come.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8430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257</TotalTime>
  <Words>1469</Words>
  <Application>Microsoft Office PowerPoint</Application>
  <PresentationFormat>On-screen Show (4:3)</PresentationFormat>
  <Paragraphs>114</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Theme</vt:lpstr>
      <vt:lpstr>Church Leadership</vt:lpstr>
      <vt:lpstr>Hebrews 13:7</vt:lpstr>
      <vt:lpstr>Hebrews 13:8</vt:lpstr>
      <vt:lpstr>Hebrews 13:9</vt:lpstr>
      <vt:lpstr>Hebrews 13:10</vt:lpstr>
      <vt:lpstr>Hebrews 13:11</vt:lpstr>
      <vt:lpstr>Hebrews 13:12</vt:lpstr>
      <vt:lpstr>Hebrews 13:13</vt:lpstr>
      <vt:lpstr>Hebrews 13:14</vt:lpstr>
      <vt:lpstr>Hebrews 13:15</vt:lpstr>
      <vt:lpstr>Hebrews 13:16</vt:lpstr>
      <vt:lpstr>Hebrews 13:17</vt:lpstr>
      <vt:lpstr>Hebrews 13:18</vt:lpstr>
      <vt:lpstr>Hebrews 13:19</vt:lpstr>
      <vt:lpstr>Hebrews 13:20</vt:lpstr>
      <vt:lpstr>Hebrews 13:21</vt:lpstr>
      <vt:lpstr>PowerPoint Presentation</vt:lpstr>
      <vt:lpstr>Colossians 1:9</vt:lpstr>
      <vt:lpstr>Colossians 1:10</vt:lpstr>
      <vt:lpstr>Colossians 1:11</vt:lpstr>
      <vt:lpstr>Colossians 1:12</vt:lpstr>
      <vt:lpstr>Colossians 1:13</vt:lpstr>
      <vt:lpstr>Colossians 1:14</vt:lpstr>
      <vt:lpstr>Colossians 1:15</vt:lpstr>
      <vt:lpstr>Colossians 1:16a</vt:lpstr>
      <vt:lpstr>Colossians 1:16b</vt:lpstr>
      <vt:lpstr>Colossians 1:17</vt:lpstr>
      <vt:lpstr>Colossians 1:18</vt:lpstr>
      <vt:lpstr>2 Corinthians 4:1</vt:lpstr>
      <vt:lpstr>2 Corinthians 4:2a</vt:lpstr>
      <vt:lpstr>2 Corinthians 4:2b</vt:lpstr>
      <vt:lpstr>2 Corinthians 4:3</vt:lpstr>
      <vt:lpstr>2 Corinthians 4:4</vt:lpstr>
      <vt:lpstr>2 Corinthians 4:5</vt:lpstr>
      <vt:lpstr>2 Corinthians 4:6</vt:lpstr>
      <vt:lpstr>2 Corinthians 4:7</vt:lpstr>
      <vt:lpstr>Mark 10:41</vt:lpstr>
      <vt:lpstr>Mark 10:42</vt:lpstr>
      <vt:lpstr>Mark 10:43</vt:lpstr>
      <vt:lpstr>Mark 10:44</vt:lpstr>
      <vt:lpstr>Mark 10:45</vt:lpstr>
      <vt:lpstr>John 13:13</vt:lpstr>
      <vt:lpstr>John 13:14</vt:lpstr>
      <vt:lpstr>John 13:15</vt:lpstr>
      <vt:lpstr>John 13:16</vt:lpstr>
      <vt:lpstr>John 13:17</vt:lpstr>
      <vt:lpstr>PowerPoint Presentation</vt:lpstr>
      <vt:lpstr>Hebrews 13:7</vt:lpstr>
      <vt:lpstr>Psalm 138:2</vt:lpstr>
      <vt:lpstr>PowerPoint Presentation</vt:lpstr>
      <vt:lpstr>Acts 6:2</vt:lpstr>
      <vt:lpstr>Acts 6:3</vt:lpstr>
      <vt:lpstr>PowerPoint Presentation</vt:lpstr>
      <vt:lpstr>Hebrews 13:17</vt:lpstr>
      <vt:lpstr>2 Corinthians 11:28</vt:lpstr>
      <vt:lpstr>PowerPoint Presentation</vt:lpstr>
      <vt:lpstr>James 3:1</vt:lpstr>
      <vt:lpstr>1 Thessalonians 5:12</vt:lpstr>
      <vt:lpstr>1 Thessalonians 5:13</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Leadership</dc:title>
  <dc:creator>Charlie</dc:creator>
  <cp:lastModifiedBy>Charlie</cp:lastModifiedBy>
  <cp:revision>12</cp:revision>
  <dcterms:created xsi:type="dcterms:W3CDTF">2015-08-29T17:14:33Z</dcterms:created>
  <dcterms:modified xsi:type="dcterms:W3CDTF">2015-08-29T21:32:19Z</dcterms:modified>
</cp:coreProperties>
</file>