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9" r:id="rId24"/>
    <p:sldId id="280" r:id="rId25"/>
    <p:sldId id="278" r:id="rId26"/>
    <p:sldId id="282" r:id="rId27"/>
    <p:sldId id="283" r:id="rId28"/>
    <p:sldId id="281" r:id="rId29"/>
    <p:sldId id="284" r:id="rId30"/>
    <p:sldId id="285" r:id="rId31"/>
    <p:sldId id="286" r:id="rId32"/>
    <p:sldId id="288" r:id="rId33"/>
    <p:sldId id="289" r:id="rId34"/>
    <p:sldId id="290" r:id="rId35"/>
    <p:sldId id="287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6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11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335076-4332-4ED4-8F24-83B5CEB83EA7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157DD-EE0D-4C6D-8C96-F80C89AB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8022184" cy="3329581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Others to Messiah,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8022185" cy="1837604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1:43-51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28-29, 2015</a:t>
            </a:r>
          </a:p>
        </p:txBody>
      </p:sp>
    </p:spTree>
    <p:extLst>
      <p:ext uri="{BB962C8B-B14F-4D97-AF65-F5344CB8AC3E}">
        <p14:creationId xmlns:p14="http://schemas.microsoft.com/office/powerpoint/2010/main" val="1875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1:51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853248"/>
            <a:ext cx="9012194" cy="491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Verily, verily, I say unto you, Hereafter ye shall see heaven open, and the angels of God ascending and descending upon the Son of man.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4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2052925"/>
            <a:ext cx="9012194" cy="474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is the record of John, when the Jews sent priests and Levites from Jerusalem to ask him, Who art thou?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8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1:29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20432" cy="4805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day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coming unto him, and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Behold the Lamb of God, which taketh away the sin of the world.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4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1:34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03956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saw, and bare record that this is the Son of God.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1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1:35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12194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 </a:t>
            </a:r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day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John stood, and two of his disciples;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2:1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12194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day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was a marriage in Cana of Galilee; and the mother of Jesus was there: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28694"/>
            <a:ext cx="6589199" cy="128089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1509583"/>
            <a:ext cx="8954530" cy="5261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following Jesus would go forth into Galilee,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Philip,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Follow me.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1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2052925"/>
            <a:ext cx="8954530" cy="474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Philip was of Bethsaida, the city of Andrew and Peter.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7:25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7" y="1762897"/>
            <a:ext cx="8995719" cy="509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he is able also to save them to the uttermost that come unto God by him, seeing he ever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make intercession for them.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4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28694"/>
            <a:ext cx="6589199" cy="128089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1509583"/>
            <a:ext cx="8954530" cy="5261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following Jesus would go forth into Galilee,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Philip,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Follow me.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2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96562"/>
            <a:ext cx="7055380" cy="1383957"/>
          </a:xfrm>
        </p:spPr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1:8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5" y="1589903"/>
            <a:ext cx="9028670" cy="5268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ye shall receive power, after that the Holy Ghost is come upon you: and ye shall be witnesses unto me both in Jerusalem, and in all Judaea, and in Samaria, and unto the uttermost part of the earth.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6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11:20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20432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began he to upbraid the cities wherein most of his mighty works were done, because they repented not: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47136"/>
            <a:ext cx="7055380" cy="1243914"/>
          </a:xfrm>
        </p:spPr>
        <p:txBody>
          <a:bodyPr/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11:21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491051"/>
            <a:ext cx="9020432" cy="536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 unto thee,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Chorazin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woe unto thee, Bethsaida! for if the mighty works, which were done in you, had been done in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Sidon, they would have repented long ago in sackcloth and ashes.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5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92" y="1729947"/>
            <a:ext cx="8938054" cy="505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Nathanael, and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We have found him, of whom Moses in the law, and the prophets, did write, Jesus of Nazareth, the son of Joseph.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4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1:46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2052925"/>
            <a:ext cx="8971005" cy="472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Nathanael said unto him, Can there any good thing come out of Nazareth? Philip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Come and see.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7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2:2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7" y="1853249"/>
            <a:ext cx="8987481" cy="5004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things that thou hast heard of me among many witnesses, the same commit thou to faithful men, who shall be able to teach others also.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8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1:47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2052925"/>
            <a:ext cx="8962768" cy="472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saw Nathanael coming to him,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him, Behold an Israelite indeed, in whom is no guile!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0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1:48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1762897"/>
            <a:ext cx="9012194" cy="502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Nathanael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Whence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knowest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me? Jesus answered and said unto him, Before that Philip called thee, when thou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fig tree, I saw thee.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0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3:18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8979243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little children, let us not love in word, neither in tongue; but in deed and in truth.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8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3:19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9020432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hereby we know that we are of the truth, and shall assure our hearts before him.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0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2052925"/>
            <a:ext cx="8954530" cy="474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Philip was of Bethsaida, the city of Andrew and Peter.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3:20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7" y="2052925"/>
            <a:ext cx="8987481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our heart condemn us, God is greater than our heart,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things.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5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32:2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2052925"/>
            <a:ext cx="8979243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man unto whom the LORD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imputeth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iniquity, and in whose spirit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guile.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1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5" y="2052925"/>
            <a:ext cx="8979243" cy="47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Nathanael answered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Rabbi, thou art the Son of God; thou art the King of Israel.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6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1:50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721709"/>
            <a:ext cx="9012194" cy="507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 and said unto him, Because I said unto thee, I saw thee under the fig tree,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believest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thou shalt see greater things than these.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7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1:51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853248"/>
            <a:ext cx="9012194" cy="491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Verily, verily, I say unto you, Hereafter ye shall see heaven open, and the angels of God ascending and descending upon the Son of man.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5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853249"/>
            <a:ext cx="8995719" cy="500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if thou shalt confess with thy mouth the Lord Jesus, and shalt believe in thine heart that God hath raised him from the dead, thou shalt be saved.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4:15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2052925"/>
            <a:ext cx="9003956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shall confess that Jesus is the Son of God, God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dwelleth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him, and he in God.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4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7:13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7" y="2052925"/>
            <a:ext cx="8995719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in the night visions, and, behold,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the Son of man came with the clouds of heaven, and came to the Ancient of days, and they brought him near before him.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26:64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7" y="1631093"/>
            <a:ext cx="8987481" cy="5226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Thou hast said: nevertheless I say unto you, Hereafter shall ye see the Son of man sitting on the right hand of power, and coming in the clouds of heaven.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0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1:14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853249"/>
            <a:ext cx="9020432" cy="500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Word was made flesh, and dwelt among us, (and we beheld his glory, the glory as of the only begotten of the Father,) full of grace and truth.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1:45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92" y="1729947"/>
            <a:ext cx="8938054" cy="505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Nathanael, and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We have found him, of whom Moses in the law, and the prophets, did write, Jesus of Nazareth, the son of Joseph.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1:46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2052925"/>
            <a:ext cx="8971005" cy="472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Nathanael said unto him, Can there any good thing come out of Nazareth? Philip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Come and see.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5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1:47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2052925"/>
            <a:ext cx="8962768" cy="472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saw Nathanael coming to him,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him, Behold an Israelite indeed, in whom is no guile!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7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1:48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1762897"/>
            <a:ext cx="9012194" cy="502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Nathanael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Whence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knowest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me? Jesus answered and said unto him, Before that Philip called thee, when thou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 fig tree, I saw thee.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1:49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5" y="2052925"/>
            <a:ext cx="8979243" cy="47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Nathanael answered and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Rabbi, thou art the Son of God; thou art the King of Israel.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0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1:50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3" y="1721709"/>
            <a:ext cx="9012194" cy="507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 and said unto him, Because I said unto thee, I saw thee under the fig tree,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believest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thou shalt see greater things than these.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1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1103</Words>
  <Application>Microsoft Office PowerPoint</Application>
  <PresentationFormat>On-screen Show (4:3)</PresentationFormat>
  <Paragraphs>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Ion</vt:lpstr>
      <vt:lpstr>Bringing Others to Messiah, Part 2</vt:lpstr>
      <vt:lpstr>John 1:43</vt:lpstr>
      <vt:lpstr>John 1:44</vt:lpstr>
      <vt:lpstr>John 1:45</vt:lpstr>
      <vt:lpstr>John 1:46</vt:lpstr>
      <vt:lpstr>John 1:47</vt:lpstr>
      <vt:lpstr>John 1:48</vt:lpstr>
      <vt:lpstr>John 1:49</vt:lpstr>
      <vt:lpstr>John 1:50</vt:lpstr>
      <vt:lpstr>John 1:51</vt:lpstr>
      <vt:lpstr>PowerPoint Presentation</vt:lpstr>
      <vt:lpstr>John 1:19</vt:lpstr>
      <vt:lpstr>John 1:29</vt:lpstr>
      <vt:lpstr>John 1:34</vt:lpstr>
      <vt:lpstr>John 1:35</vt:lpstr>
      <vt:lpstr>John 2:1</vt:lpstr>
      <vt:lpstr>John 1:43</vt:lpstr>
      <vt:lpstr>John 1:44</vt:lpstr>
      <vt:lpstr>Hebrews 7:25</vt:lpstr>
      <vt:lpstr>Acts 1:8</vt:lpstr>
      <vt:lpstr>Matthew 11:20</vt:lpstr>
      <vt:lpstr>Matthew 11:21</vt:lpstr>
      <vt:lpstr>John 1:45</vt:lpstr>
      <vt:lpstr>John 1:46</vt:lpstr>
      <vt:lpstr>2 Timothy 2:2</vt:lpstr>
      <vt:lpstr>John 1:47</vt:lpstr>
      <vt:lpstr>John 1:48</vt:lpstr>
      <vt:lpstr>1 John 3:18</vt:lpstr>
      <vt:lpstr>1 John 3:19</vt:lpstr>
      <vt:lpstr>1 John 3:20</vt:lpstr>
      <vt:lpstr>Psalm 32:2</vt:lpstr>
      <vt:lpstr>John 1:49</vt:lpstr>
      <vt:lpstr>John 1:50</vt:lpstr>
      <vt:lpstr>John 1:51</vt:lpstr>
      <vt:lpstr>Romans 10:9</vt:lpstr>
      <vt:lpstr>1 John 4:15</vt:lpstr>
      <vt:lpstr>Daniel 7:13</vt:lpstr>
      <vt:lpstr>Matthew 26:64</vt:lpstr>
      <vt:lpstr>John 1:14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Others to Messiah, Part 2</dc:title>
  <dc:creator>Carlos Flores</dc:creator>
  <cp:lastModifiedBy>Carlos Flores</cp:lastModifiedBy>
  <cp:revision>11</cp:revision>
  <dcterms:created xsi:type="dcterms:W3CDTF">2015-03-28T04:41:23Z</dcterms:created>
  <dcterms:modified xsi:type="dcterms:W3CDTF">2015-03-28T06:21:49Z</dcterms:modified>
</cp:coreProperties>
</file>