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2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4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3/21/2015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Bringing Others to Messiah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1:35-42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21-22, 2015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90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334000" cy="419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376"/>
            <a:ext cx="9144001" cy="684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7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6:38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came down from heaven, not to do mine own will, but the will of him that sent 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0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1:37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two disciples heard him speak, and they followed Jesus.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1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8:12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again unto them, saying, I am the light of the world: he that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shall not walk in darkness, but shall have the light of life.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7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10:27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8" y="1600200"/>
            <a:ext cx="9041921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sheep hear my voice, and I know them, and they follow me: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5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12:26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any man serve me, let him follow me; and where I am, there shall also my servant be: if any man serve me, him will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Father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honour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0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3:30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must increase, but I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decrease.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2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John 1:38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Jesus turned, and saw them following, and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them, What seek ye? They said unto him, Rabbi, (which is to say, being interpreted, Master,) where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dwellest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thou?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4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1:39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8" y="1600200"/>
            <a:ext cx="9041921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them, Come and see. They came and saw where he dwelt, and abode with him that day: for it was about the tenth hour.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6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1:40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8" y="1600200"/>
            <a:ext cx="9041921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two which heard John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followed him, was Andrew, Simon Peter's brother.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0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1:35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 the next day after John stood, and two of his disciples;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0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1:41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first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own brother Simon, and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We have found the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is, being interpreted, the Christ.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0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John 1:42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59174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brought him to Jesus. And when Jesus beheld him, he said, Thou art Simon the son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thou shalt be called Cephas, which is by interpretation, A stone.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5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15:4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Abide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me, and I in you. As the branch cannot bear fruit of itself, except it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abide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vine; no more can ye, except ye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abide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58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15:5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the vine, ye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branches: He that </a:t>
            </a:r>
            <a:r>
              <a:rPr lang="en-US" sz="5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abideth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me, and I in him, the same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forth much fruit: for without me ye can do nothing.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8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11:28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unto me, all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are heavy laden, and I will give you rest.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6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Isaiah 1:18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now, and let us reason together,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LORD: though your sins be as scarlet, they shall be as white as snow; though they be red like crimson, they shall be as wool.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6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Isaiah 55:1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691" y="990600"/>
            <a:ext cx="9067800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Ho, every one that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thirsteth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come ye to the waters, and he that hath no money; come ye, buy, and eat; yea, come, buy wine and milk without money and without price.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6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22:17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Spirit and the bride say, Come. And let him that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heareth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say, Come. And let him that is athirst come. And whosoever will, let him take the water of life freely.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2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Corinthians 4:6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59174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God, who commanded the light to shine out of darkness, hath shined in our hearts, to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light of the knowledge of the glory of God in the face of Jesus Christ.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1:41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first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own brother Simon, and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We have found the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is, being interpreted, the Christ.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85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1:36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looking upon Jesus as he walked, 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Behold the Lamb of God!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6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John 1:42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59174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brought him to Jesus. And when Jesus beheld him, he said, Thou art Simon the son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thou shalt be called Cephas, which is by interpretation, A stone.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0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02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Corinthians 6:2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(For he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have heard thee in a time accepted, and in the day of salvation have I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succoured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thee: behold, now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accepted time; behold, </a:t>
            </a:r>
            <a:r>
              <a:rPr lang="en-US" sz="5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day of salvation.)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0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1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1:37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two disciples heard him speak, and they followed Jesus.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2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John 1:38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Jesus turned, and saw them following, and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them, What seek ye? They said unto him, Rabbi, (which is to say, being interpreted, Master,) where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dwellest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thou?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8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1:39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8" y="1600200"/>
            <a:ext cx="9041921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them, Come and see. They came and saw where he dwelt, and abode with him that day: for it was about the tenth hour.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1:40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8" y="1600200"/>
            <a:ext cx="9041921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two which heard John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followed him, was Andrew, Simon Peter's brother.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6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1:41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first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own brother Simon, and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We have found the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is, being interpreted, the Christ.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0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John 1:42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59174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brought him to Jesus. And when Jesus beheld him, he said, Thou art Simon the son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thou shalt be called Cephas, which is by interpretation, A stone.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4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273</TotalTime>
  <Words>927</Words>
  <Application>Microsoft Office PowerPoint</Application>
  <PresentationFormat>On-screen Show (4:3)</PresentationFormat>
  <Paragraphs>62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Theme</vt:lpstr>
      <vt:lpstr>Bringing Others to Messiah</vt:lpstr>
      <vt:lpstr>John 1:35</vt:lpstr>
      <vt:lpstr>John 1:36</vt:lpstr>
      <vt:lpstr>John 1:37</vt:lpstr>
      <vt:lpstr>John 1:38</vt:lpstr>
      <vt:lpstr>John 1:39</vt:lpstr>
      <vt:lpstr>John 1:40</vt:lpstr>
      <vt:lpstr>John 1:41</vt:lpstr>
      <vt:lpstr>John 1:42</vt:lpstr>
      <vt:lpstr>PowerPoint Presentation</vt:lpstr>
      <vt:lpstr>John 6:38</vt:lpstr>
      <vt:lpstr>John 1:37</vt:lpstr>
      <vt:lpstr>John 8:12</vt:lpstr>
      <vt:lpstr>John 10:27</vt:lpstr>
      <vt:lpstr>John 12:26</vt:lpstr>
      <vt:lpstr>John 3:30</vt:lpstr>
      <vt:lpstr>John 1:38</vt:lpstr>
      <vt:lpstr>John 1:39</vt:lpstr>
      <vt:lpstr>John 1:40</vt:lpstr>
      <vt:lpstr>John 1:41</vt:lpstr>
      <vt:lpstr>John 1:42</vt:lpstr>
      <vt:lpstr>John 15:4</vt:lpstr>
      <vt:lpstr>John 15:5</vt:lpstr>
      <vt:lpstr>Matthew 11:28</vt:lpstr>
      <vt:lpstr>Isaiah 1:18</vt:lpstr>
      <vt:lpstr>Isaiah 55:1</vt:lpstr>
      <vt:lpstr>Revelation 22:17</vt:lpstr>
      <vt:lpstr>2 Corinthians 4:6</vt:lpstr>
      <vt:lpstr>John 1:41</vt:lpstr>
      <vt:lpstr>John 1:42</vt:lpstr>
      <vt:lpstr>2 Corinthians 6:2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Others to Messiah</dc:title>
  <dc:creator>Charlie</dc:creator>
  <cp:lastModifiedBy>Charlie</cp:lastModifiedBy>
  <cp:revision>9</cp:revision>
  <dcterms:created xsi:type="dcterms:W3CDTF">2015-03-21T17:46:20Z</dcterms:created>
  <dcterms:modified xsi:type="dcterms:W3CDTF">2015-03-21T22:20:19Z</dcterms:modified>
</cp:coreProperties>
</file>