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59" r:id="rId8"/>
    <p:sldId id="274" r:id="rId9"/>
    <p:sldId id="260" r:id="rId10"/>
    <p:sldId id="261" r:id="rId11"/>
    <p:sldId id="266" r:id="rId12"/>
    <p:sldId id="265" r:id="rId13"/>
    <p:sldId id="27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E926CA-842B-4ACD-A2E8-F58B5A72A75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930386-FA98-4EDA-9D96-715BF9E1B03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9" y="5562600"/>
            <a:ext cx="490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www.blessisraelnetwork.com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692727"/>
            <a:ext cx="8541328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4497965"/>
            <a:ext cx="528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Calligraphy" panose="03010101010101010101" pitchFamily="66" charset="0"/>
              </a:rPr>
              <a:t>Raising up Zion Before the Nations</a:t>
            </a:r>
            <a:endParaRPr lang="en-US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will be on the program?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en-US" sz="8000" dirty="0" smtClean="0"/>
              <a:t>Jewish believers from throughout Israel</a:t>
            </a:r>
          </a:p>
          <a:p>
            <a:pPr algn="ctr"/>
            <a:r>
              <a:rPr lang="en-US" sz="8000" dirty="0" smtClean="0"/>
              <a:t>Selected visiting leaders from the nations</a:t>
            </a:r>
          </a:p>
          <a:p>
            <a:pPr algn="ctr"/>
            <a:r>
              <a:rPr lang="en-US" sz="8000" dirty="0" smtClean="0"/>
              <a:t>Leaders of Israeli Messianic Congregations</a:t>
            </a:r>
          </a:p>
          <a:p>
            <a:pPr marL="0" indent="0">
              <a:buNone/>
            </a:pPr>
            <a:r>
              <a:rPr lang="en-US" sz="8000" dirty="0" smtClean="0"/>
              <a:t>          For example:</a:t>
            </a:r>
          </a:p>
          <a:p>
            <a:endParaRPr lang="en-US" sz="5500" dirty="0" smtClean="0"/>
          </a:p>
          <a:p>
            <a:endParaRPr lang="en-US" sz="5500" dirty="0" smtClean="0"/>
          </a:p>
          <a:p>
            <a:pPr marL="0" indent="0">
              <a:buNone/>
            </a:pPr>
            <a:endParaRPr lang="en-US" sz="5500" dirty="0" smtClean="0"/>
          </a:p>
          <a:p>
            <a:pPr marL="0" indent="0">
              <a:buNone/>
            </a:pPr>
            <a:endParaRPr lang="en-US" sz="5500" dirty="0" smtClean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  <a:p>
            <a:pPr marL="0" indent="0" algn="r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4300" dirty="0" smtClean="0"/>
              <a:t>               Pastor from Light of the Galilee                                                                   600 meals per month handed 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www.bless</a:t>
            </a:r>
            <a:r>
              <a:rPr lang="en-US" sz="8000" b="1" dirty="0" smtClean="0">
                <a:solidFill>
                  <a:srgbClr val="0033CC"/>
                </a:solidFill>
              </a:rPr>
              <a:t>israel</a:t>
            </a:r>
            <a:r>
              <a:rPr lang="en-US" sz="8000" dirty="0" smtClean="0">
                <a:solidFill>
                  <a:schemeClr val="bg1"/>
                </a:solidFill>
              </a:rPr>
              <a:t>network.com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88673"/>
            <a:ext cx="2097024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2888673"/>
            <a:ext cx="2766761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0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Like us on Facebook: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799"/>
            <a:ext cx="6657814" cy="277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556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www.facebook.om/</a:t>
            </a:r>
            <a:r>
              <a:rPr lang="en-US" dirty="0" smtClean="0">
                <a:solidFill>
                  <a:schemeClr val="bg1"/>
                </a:solidFill>
              </a:rPr>
              <a:t>Bless</a:t>
            </a:r>
            <a:r>
              <a:rPr lang="en-US" b="1" dirty="0" smtClean="0">
                <a:solidFill>
                  <a:srgbClr val="0033CC"/>
                </a:solidFill>
              </a:rPr>
              <a:t>Israel</a:t>
            </a:r>
            <a:r>
              <a:rPr lang="en-US" dirty="0" smtClean="0">
                <a:solidFill>
                  <a:schemeClr val="bg1"/>
                </a:solidFill>
              </a:rPr>
              <a:t>Network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06" y="1600200"/>
            <a:ext cx="937401" cy="80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you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800" dirty="0" smtClean="0"/>
              <a:t>Donate to </a:t>
            </a:r>
            <a:r>
              <a:rPr lang="en-US" sz="5800" b="1" dirty="0" smtClean="0">
                <a:solidFill>
                  <a:srgbClr val="0033CC"/>
                </a:solidFill>
                <a:latin typeface="Lucida Calligraphy" panose="03010101010101010101" pitchFamily="66" charset="0"/>
              </a:rPr>
              <a:t>Bless</a:t>
            </a:r>
            <a:r>
              <a:rPr lang="en-US" sz="5800" b="1" dirty="0" smtClean="0">
                <a:solidFill>
                  <a:srgbClr val="0033CC"/>
                </a:solidFill>
              </a:rPr>
              <a:t> ISRAEL </a:t>
            </a:r>
            <a:r>
              <a:rPr lang="en-US" sz="5800" b="1" dirty="0" smtClean="0">
                <a:solidFill>
                  <a:srgbClr val="0033CC"/>
                </a:solidFill>
                <a:latin typeface="Lucida Calligraphy" panose="03010101010101010101" pitchFamily="66" charset="0"/>
              </a:rPr>
              <a:t>Network</a:t>
            </a:r>
          </a:p>
          <a:p>
            <a:r>
              <a:rPr lang="en-US" sz="5800" dirty="0" smtClean="0"/>
              <a:t>Partner with us as a sponsor or investor</a:t>
            </a:r>
          </a:p>
          <a:p>
            <a:r>
              <a:rPr lang="en-US" sz="5800" dirty="0" smtClean="0"/>
              <a:t>Invite us to speak</a:t>
            </a:r>
          </a:p>
          <a:p>
            <a:r>
              <a:rPr lang="en-US" sz="5800" dirty="0" smtClean="0"/>
              <a:t>Speak to your leadership about “</a:t>
            </a:r>
            <a:r>
              <a:rPr lang="en-US" sz="5800" dirty="0" err="1" smtClean="0"/>
              <a:t>BiN</a:t>
            </a:r>
            <a:r>
              <a:rPr lang="en-US" sz="5800" dirty="0" smtClean="0"/>
              <a:t>”</a:t>
            </a:r>
          </a:p>
          <a:p>
            <a:r>
              <a:rPr lang="en-US" sz="5800" dirty="0" smtClean="0"/>
              <a:t>Spread the word</a:t>
            </a:r>
          </a:p>
          <a:p>
            <a:pPr algn="ctr"/>
            <a:r>
              <a:rPr lang="en-US" sz="5800" b="1" dirty="0" smtClean="0"/>
              <a:t>Pray</a:t>
            </a:r>
            <a:r>
              <a:rPr lang="en-US" sz="5800" b="1" dirty="0" smtClean="0"/>
              <a:t>! Pray! Pray!</a:t>
            </a:r>
            <a:endParaRPr lang="en-US" sz="5800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www.bless</a:t>
            </a:r>
            <a:r>
              <a:rPr lang="en-US" b="1" dirty="0" smtClean="0">
                <a:solidFill>
                  <a:srgbClr val="0033CC"/>
                </a:solidFill>
              </a:rPr>
              <a:t>israel</a:t>
            </a:r>
            <a:r>
              <a:rPr lang="en-US" dirty="0" smtClean="0">
                <a:solidFill>
                  <a:schemeClr val="bg1"/>
                </a:solidFill>
              </a:rPr>
              <a:t>network.com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Hispanic Support for Israel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13" y="1600200"/>
            <a:ext cx="2762792" cy="39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2098675"/>
            <a:ext cx="3278982" cy="53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11" y="2743200"/>
            <a:ext cx="5022190" cy="34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5205" y="6349301"/>
            <a:ext cx="4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www.bless</a:t>
            </a:r>
            <a:r>
              <a:rPr lang="en-US" b="1" dirty="0">
                <a:solidFill>
                  <a:srgbClr val="0033CC"/>
                </a:solidFill>
              </a:rPr>
              <a:t>israel</a:t>
            </a:r>
            <a:r>
              <a:rPr lang="en-US" dirty="0">
                <a:solidFill>
                  <a:schemeClr val="bg1"/>
                </a:solidFill>
              </a:rPr>
              <a:t>network.com</a:t>
            </a:r>
          </a:p>
        </p:txBody>
      </p:sp>
    </p:spTree>
    <p:extLst>
      <p:ext uri="{BB962C8B-B14F-4D97-AF65-F5344CB8AC3E}">
        <p14:creationId xmlns:p14="http://schemas.microsoft.com/office/powerpoint/2010/main" val="4230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10200"/>
            <a:ext cx="559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www.bless</a:t>
            </a:r>
            <a:r>
              <a:rPr lang="en-US" sz="2800" b="1" dirty="0" smtClean="0">
                <a:solidFill>
                  <a:srgbClr val="0033CC"/>
                </a:solidFill>
              </a:rPr>
              <a:t>israel</a:t>
            </a:r>
            <a:r>
              <a:rPr lang="en-US" sz="2800" dirty="0" smtClean="0">
                <a:solidFill>
                  <a:schemeClr val="bg1"/>
                </a:solidFill>
              </a:rPr>
              <a:t>network.com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33" y="1752600"/>
            <a:ext cx="6400800" cy="279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1948- A Genuine Miracle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4" y="1527175"/>
            <a:ext cx="72782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6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 Apart as a Unique Treasure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Britannic Bold" panose="020B0903060703020204" pitchFamily="34" charset="0"/>
              </a:rPr>
              <a:t>The </a:t>
            </a:r>
            <a:r>
              <a:rPr lang="en-US" sz="3200" i="1" u="sng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only</a:t>
            </a:r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dirty="0" smtClean="0">
                <a:latin typeface="Britannic Bold" panose="020B0903060703020204" pitchFamily="34" charset="0"/>
              </a:rPr>
              <a:t>nation ever….to be reborn</a:t>
            </a:r>
          </a:p>
          <a:p>
            <a:pPr marL="0" indent="0" algn="ctr">
              <a:buNone/>
            </a:pPr>
            <a:endParaRPr lang="en-US" sz="1100" dirty="0" smtClean="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Britannic Bold" panose="020B0903060703020204" pitchFamily="34" charset="0"/>
              </a:rPr>
              <a:t>The </a:t>
            </a:r>
            <a:r>
              <a:rPr lang="en-US" sz="3200" i="1" u="sng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only</a:t>
            </a:r>
            <a:r>
              <a:rPr lang="en-US" sz="3200" dirty="0" smtClean="0">
                <a:latin typeface="Britannic Bold" panose="020B0903060703020204" pitchFamily="34" charset="0"/>
              </a:rPr>
              <a:t> language ever….to be resurrected</a:t>
            </a:r>
          </a:p>
          <a:p>
            <a:pPr marL="0" indent="0" algn="ctr">
              <a:buNone/>
            </a:pPr>
            <a:endParaRPr lang="en-US" sz="1100" dirty="0" smtClean="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Britannic Bold" panose="020B0903060703020204" pitchFamily="34" charset="0"/>
              </a:rPr>
              <a:t>The </a:t>
            </a:r>
            <a:r>
              <a:rPr lang="en-US" sz="3200" i="1" u="sng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only</a:t>
            </a:r>
            <a:r>
              <a:rPr lang="en-US" sz="3200" dirty="0" smtClean="0">
                <a:latin typeface="Britannic Bold" panose="020B0903060703020204" pitchFamily="34" charset="0"/>
              </a:rPr>
              <a:t> people ever….to reappear</a:t>
            </a:r>
          </a:p>
          <a:p>
            <a:pPr marL="0" indent="0" algn="ctr">
              <a:buNone/>
            </a:pPr>
            <a:endParaRPr lang="en-US" sz="3200" dirty="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en-US" sz="4400" i="1" u="sng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All </a:t>
            </a:r>
            <a:r>
              <a:rPr lang="en-US" sz="4400" dirty="0" smtClean="0">
                <a:latin typeface="Britannic Bold" panose="020B0903060703020204" pitchFamily="34" charset="0"/>
              </a:rPr>
              <a:t>in their original location</a:t>
            </a:r>
          </a:p>
          <a:p>
            <a:pPr marL="0" indent="0">
              <a:buNone/>
            </a:pPr>
            <a:endParaRPr lang="en-US" sz="3200" dirty="0"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0541" y="5860473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www.bless</a:t>
            </a:r>
            <a:r>
              <a:rPr lang="en-US" b="1" dirty="0">
                <a:solidFill>
                  <a:srgbClr val="0033CC"/>
                </a:solidFill>
              </a:rPr>
              <a:t>israel</a:t>
            </a:r>
            <a:r>
              <a:rPr lang="en-US" dirty="0">
                <a:solidFill>
                  <a:schemeClr val="bg1"/>
                </a:solidFill>
              </a:rPr>
              <a:t>network.com</a:t>
            </a:r>
          </a:p>
        </p:txBody>
      </p:sp>
    </p:spTree>
    <p:extLst>
      <p:ext uri="{BB962C8B-B14F-4D97-AF65-F5344CB8AC3E}">
        <p14:creationId xmlns:p14="http://schemas.microsoft.com/office/powerpoint/2010/main" val="32653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1967- Another Miracle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14" y="2290465"/>
            <a:ext cx="6185666" cy="387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5094" y="1644134"/>
            <a:ext cx="429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Jerusalem reunited for the first time</a:t>
            </a:r>
          </a:p>
          <a:p>
            <a:pPr algn="ctr"/>
            <a:r>
              <a:rPr lang="en-US" dirty="0" smtClean="0"/>
              <a:t>since the Roman occupation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90589" y="6324600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www.bless</a:t>
            </a:r>
            <a:r>
              <a:rPr lang="en-US" b="1" dirty="0">
                <a:solidFill>
                  <a:srgbClr val="0033CC"/>
                </a:solidFill>
              </a:rPr>
              <a:t>israel</a:t>
            </a:r>
            <a:r>
              <a:rPr lang="en-US" dirty="0">
                <a:solidFill>
                  <a:schemeClr val="bg1"/>
                </a:solidFill>
              </a:rPr>
              <a:t>network.com</a:t>
            </a:r>
          </a:p>
        </p:txBody>
      </p:sp>
    </p:spTree>
    <p:extLst>
      <p:ext uri="{BB962C8B-B14F-4D97-AF65-F5344CB8AC3E}">
        <p14:creationId xmlns:p14="http://schemas.microsoft.com/office/powerpoint/2010/main" val="27780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the home stretch of the ‘Last Days’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Since Jerusalem was reunited:</a:t>
            </a:r>
          </a:p>
          <a:p>
            <a:r>
              <a:rPr lang="en-US" dirty="0" smtClean="0"/>
              <a:t>Jesus movement began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Worldwide Messianic movement exploded</a:t>
            </a:r>
          </a:p>
          <a:p>
            <a:r>
              <a:rPr lang="en-US" dirty="0" smtClean="0"/>
              <a:t>Rise of Christian Zionism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Spread of fundamental Islam</a:t>
            </a:r>
          </a:p>
          <a:p>
            <a:r>
              <a:rPr lang="en-US" dirty="0" smtClean="0"/>
              <a:t>Economic meltdown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One world order</a:t>
            </a:r>
          </a:p>
          <a:p>
            <a:r>
              <a:rPr lang="en-US" dirty="0" smtClean="0"/>
              <a:t>Nations turning against Israel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175 Messianic congregations now in </a:t>
            </a:r>
            <a:r>
              <a:rPr lang="en-US" dirty="0" smtClean="0">
                <a:solidFill>
                  <a:srgbClr val="C00000"/>
                </a:solidFill>
              </a:rPr>
              <a:t>Israel!!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4342" y="6019800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www.bless</a:t>
            </a:r>
            <a:r>
              <a:rPr lang="en-US" b="1" dirty="0">
                <a:solidFill>
                  <a:srgbClr val="0033CC"/>
                </a:solidFill>
              </a:rPr>
              <a:t>israel</a:t>
            </a:r>
            <a:r>
              <a:rPr lang="en-US" dirty="0">
                <a:solidFill>
                  <a:schemeClr val="bg1"/>
                </a:solidFill>
              </a:rPr>
              <a:t>network.com</a:t>
            </a:r>
          </a:p>
        </p:txBody>
      </p:sp>
    </p:spTree>
    <p:extLst>
      <p:ext uri="{BB962C8B-B14F-4D97-AF65-F5344CB8AC3E}">
        <p14:creationId xmlns:p14="http://schemas.microsoft.com/office/powerpoint/2010/main" val="42504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</a:t>
            </a:r>
            <a:r>
              <a:rPr lang="en-US" b="1" dirty="0" smtClean="0">
                <a:solidFill>
                  <a:srgbClr val="0033CC"/>
                </a:solidFill>
                <a:latin typeface="Lucida Calligraphy" panose="03010101010101010101" pitchFamily="66" charset="0"/>
              </a:rPr>
              <a:t>Bless</a:t>
            </a:r>
            <a:r>
              <a:rPr lang="en-US" b="1" dirty="0" smtClean="0">
                <a:solidFill>
                  <a:srgbClr val="0033CC"/>
                </a:solidFill>
              </a:rPr>
              <a:t> ISRAEL </a:t>
            </a:r>
            <a:r>
              <a:rPr lang="en-US" b="1" dirty="0" smtClean="0">
                <a:solidFill>
                  <a:srgbClr val="0033CC"/>
                </a:solidFill>
                <a:latin typeface="Lucida Calligraphy" panose="03010101010101010101" pitchFamily="66" charset="0"/>
              </a:rPr>
              <a:t>Network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033CC"/>
                </a:solidFill>
                <a:latin typeface="Lucida Calligraphy" panose="03010101010101010101" pitchFamily="66" charset="0"/>
              </a:rPr>
              <a:t>Bless</a:t>
            </a:r>
            <a:r>
              <a:rPr lang="en-US" sz="2600" b="1" dirty="0" smtClean="0">
                <a:solidFill>
                  <a:srgbClr val="0033CC"/>
                </a:solidFill>
              </a:rPr>
              <a:t> ISRAEL </a:t>
            </a:r>
            <a:r>
              <a:rPr lang="en-US" sz="2600" b="1" dirty="0" smtClean="0">
                <a:solidFill>
                  <a:srgbClr val="0033CC"/>
                </a:solidFill>
                <a:latin typeface="Lucida Calligraphy" panose="03010101010101010101" pitchFamily="66" charset="0"/>
              </a:rPr>
              <a:t>Network</a:t>
            </a:r>
            <a:r>
              <a:rPr lang="en-US" sz="2600" b="1" dirty="0" smtClean="0">
                <a:solidFill>
                  <a:srgbClr val="0033CC"/>
                </a:solidFill>
              </a:rPr>
              <a:t> </a:t>
            </a:r>
            <a:r>
              <a:rPr lang="en-US" sz="2600" dirty="0" smtClean="0"/>
              <a:t>is a media organization from Israel. </a:t>
            </a:r>
          </a:p>
          <a:p>
            <a:pPr marL="0" indent="0">
              <a:buNone/>
            </a:pPr>
            <a:r>
              <a:rPr lang="en-US" sz="2600" dirty="0" smtClean="0"/>
              <a:t>We are about to </a:t>
            </a:r>
            <a:r>
              <a:rPr lang="en-US" sz="2600" b="1" dirty="0" smtClean="0">
                <a:solidFill>
                  <a:srgbClr val="FF0000"/>
                </a:solidFill>
              </a:rPr>
              <a:t>CHANGE</a:t>
            </a:r>
            <a:r>
              <a:rPr lang="en-US" sz="2600" dirty="0" smtClean="0"/>
              <a:t> the landscape of TV ministry in Israel with our first program: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www.bless</a:t>
            </a:r>
            <a:r>
              <a:rPr lang="en-US" sz="2000" b="1" dirty="0" smtClean="0">
                <a:solidFill>
                  <a:srgbClr val="0033CC"/>
                </a:solidFill>
              </a:rPr>
              <a:t>israel</a:t>
            </a:r>
            <a:r>
              <a:rPr lang="en-US" sz="2000" dirty="0" smtClean="0">
                <a:solidFill>
                  <a:schemeClr val="bg1"/>
                </a:solidFill>
              </a:rPr>
              <a:t>network.com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495800" cy="204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4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the program include?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400" dirty="0" smtClean="0"/>
              <a:t>Hosted by Israeli believers </a:t>
            </a:r>
          </a:p>
          <a:p>
            <a:pPr marL="0" indent="0" algn="ctr">
              <a:buNone/>
            </a:pPr>
            <a:r>
              <a:rPr lang="en-US" sz="6400" i="1" dirty="0" smtClean="0"/>
              <a:t>Daniel and </a:t>
            </a:r>
            <a:r>
              <a:rPr lang="en-US" sz="6400" i="1" dirty="0" err="1" smtClean="0"/>
              <a:t>Devorah</a:t>
            </a:r>
            <a:r>
              <a:rPr lang="en-US" sz="6400" i="1" dirty="0" smtClean="0"/>
              <a:t> Calic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sz="6400" dirty="0" smtClean="0"/>
          </a:p>
          <a:p>
            <a:pPr algn="ctr"/>
            <a:endParaRPr lang="en-US" sz="6400" dirty="0"/>
          </a:p>
          <a:p>
            <a:pPr algn="ctr"/>
            <a:endParaRPr lang="en-US" sz="6400" dirty="0" smtClean="0"/>
          </a:p>
          <a:p>
            <a:pPr algn="ctr"/>
            <a:r>
              <a:rPr lang="en-US" sz="8000" dirty="0" smtClean="0"/>
              <a:t>Teachings </a:t>
            </a:r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sz="8000" dirty="0" smtClean="0"/>
              <a:t>Interviews </a:t>
            </a:r>
          </a:p>
          <a:p>
            <a:pPr marL="0" indent="0" algn="ctr">
              <a:buNone/>
            </a:pPr>
            <a:endParaRPr lang="en-US" sz="8000" dirty="0" smtClean="0"/>
          </a:p>
          <a:p>
            <a:pPr algn="ctr"/>
            <a:r>
              <a:rPr lang="en-US" sz="8000" dirty="0" smtClean="0"/>
              <a:t>Interesting material about the land and people of Israel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www.bless</a:t>
            </a:r>
            <a:r>
              <a:rPr lang="en-US" sz="8000" b="1" dirty="0" smtClean="0">
                <a:solidFill>
                  <a:srgbClr val="0033CC"/>
                </a:solidFill>
              </a:rPr>
              <a:t>israel</a:t>
            </a:r>
            <a:r>
              <a:rPr lang="en-US" sz="8000" dirty="0" smtClean="0">
                <a:solidFill>
                  <a:schemeClr val="bg1"/>
                </a:solidFill>
              </a:rPr>
              <a:t>network.com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209800"/>
            <a:ext cx="28956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5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you know….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vast majority of Christian ministries and pastors who visit Israel connect only with pre-believing traditional Jewish groups and organizations, and bypass the Jewish believers (the household of faith). </a:t>
            </a:r>
          </a:p>
          <a:p>
            <a:r>
              <a:rPr lang="en-US" dirty="0" smtClean="0"/>
              <a:t>The government welcomes Christians who stand with Israel, as long as said Christians are not blessing the believing Jews.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believe time has come for believers around the world to connect with their brethren believers in Israel and bless them!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makes our ministry unique?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The </a:t>
            </a:r>
            <a:r>
              <a:rPr lang="en-US" sz="8000" b="1" i="1" u="sng" dirty="0">
                <a:solidFill>
                  <a:srgbClr val="FF0000"/>
                </a:solidFill>
              </a:rPr>
              <a:t>first program </a:t>
            </a:r>
            <a:r>
              <a:rPr lang="en-US" sz="8000" dirty="0">
                <a:solidFill>
                  <a:srgbClr val="FF0000"/>
                </a:solidFill>
              </a:rPr>
              <a:t>based in Israel to provide a much-needed platform for Jewish believers in the Land to have a voice out to the nations. </a:t>
            </a:r>
            <a:endParaRPr lang="en-US" sz="8000" dirty="0" smtClean="0">
              <a:solidFill>
                <a:srgbClr val="FF0000"/>
              </a:solidFill>
            </a:endParaRPr>
          </a:p>
          <a:p>
            <a:r>
              <a:rPr lang="en-US" sz="8000" dirty="0" smtClean="0"/>
              <a:t>An opportunity for believers in the nations to see how the Kingdom is being built one living stone at a time in Israel.</a:t>
            </a:r>
          </a:p>
          <a:p>
            <a:r>
              <a:rPr lang="en-US" sz="8000" dirty="0" smtClean="0">
                <a:solidFill>
                  <a:srgbClr val="FF0000"/>
                </a:solidFill>
              </a:rPr>
              <a:t>Establish direct </a:t>
            </a:r>
            <a:r>
              <a:rPr lang="en-US" sz="8000" dirty="0">
                <a:solidFill>
                  <a:srgbClr val="FF0000"/>
                </a:solidFill>
              </a:rPr>
              <a:t>connection between Jewish believers in Israel and believers in the rest of the world. </a:t>
            </a:r>
            <a:r>
              <a:rPr lang="en-US" sz="8000" i="1" dirty="0">
                <a:solidFill>
                  <a:srgbClr val="FF0000"/>
                </a:solidFill>
              </a:rPr>
              <a:t>[‘One New Man</a:t>
            </a:r>
            <a:r>
              <a:rPr lang="en-US" sz="8000" dirty="0" smtClean="0">
                <a:solidFill>
                  <a:srgbClr val="FF0000"/>
                </a:solidFill>
              </a:rPr>
              <a:t>’]</a:t>
            </a:r>
          </a:p>
          <a:p>
            <a:r>
              <a:rPr lang="en-US" sz="8000" dirty="0" smtClean="0"/>
              <a:t>The ability to bless the household of faith in Israel </a:t>
            </a:r>
          </a:p>
          <a:p>
            <a:r>
              <a:rPr lang="en-US" sz="8000" dirty="0" smtClean="0">
                <a:solidFill>
                  <a:srgbClr val="FF0000"/>
                </a:solidFill>
              </a:rPr>
              <a:t>Jewish believers can use the blessing for local outreach, which includes spreading the Good News to their Jewish brethren</a:t>
            </a:r>
          </a:p>
          <a:p>
            <a:r>
              <a:rPr lang="en-US" sz="8000" dirty="0" smtClean="0"/>
              <a:t>Thus, believers around the world can have a direct impact on building the Kingdom in Israel!</a:t>
            </a:r>
          </a:p>
          <a:p>
            <a:r>
              <a:rPr lang="en-US" sz="8000" dirty="0" smtClean="0">
                <a:solidFill>
                  <a:srgbClr val="FF0000"/>
                </a:solidFill>
              </a:rPr>
              <a:t>Genesis 12:3 “</a:t>
            </a:r>
            <a:r>
              <a:rPr lang="en-US" sz="8000" i="1" dirty="0" smtClean="0">
                <a:solidFill>
                  <a:srgbClr val="FF0000"/>
                </a:solidFill>
              </a:rPr>
              <a:t>I will bless those who bless you</a:t>
            </a:r>
            <a:r>
              <a:rPr lang="en-US" sz="8000" dirty="0" smtClean="0">
                <a:solidFill>
                  <a:srgbClr val="FF0000"/>
                </a:solidFill>
              </a:rPr>
              <a:t>”</a:t>
            </a:r>
          </a:p>
          <a:p>
            <a:endParaRPr lang="en-US" sz="8000" dirty="0" smtClean="0"/>
          </a:p>
          <a:p>
            <a:endParaRPr lang="en-US" dirty="0"/>
          </a:p>
          <a:p>
            <a:pPr algn="ctr"/>
            <a:endParaRPr lang="en-US" dirty="0" smtClean="0"/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sz="2900" dirty="0" smtClean="0">
              <a:solidFill>
                <a:srgbClr val="C00000"/>
              </a:solidFill>
            </a:endParaRPr>
          </a:p>
          <a:p>
            <a:endParaRPr lang="en-US" sz="2900" dirty="0">
              <a:solidFill>
                <a:srgbClr val="C00000"/>
              </a:solidFill>
            </a:endParaRPr>
          </a:p>
          <a:p>
            <a:endParaRPr lang="en-US" sz="2900" dirty="0" smtClean="0">
              <a:solidFill>
                <a:srgbClr val="C00000"/>
              </a:solidFill>
            </a:endParaRPr>
          </a:p>
          <a:p>
            <a:endParaRPr lang="en-US" sz="29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www.bless</a:t>
            </a:r>
            <a:r>
              <a:rPr lang="en-US" sz="7200" b="1" dirty="0" smtClean="0">
                <a:solidFill>
                  <a:srgbClr val="0033CC"/>
                </a:solidFill>
              </a:rPr>
              <a:t>israel</a:t>
            </a:r>
            <a:r>
              <a:rPr lang="en-US" sz="7200" dirty="0" smtClean="0">
                <a:solidFill>
                  <a:schemeClr val="bg1"/>
                </a:solidFill>
              </a:rPr>
              <a:t>network.com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55" y="5029200"/>
            <a:ext cx="2011680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617</TotalTime>
  <Words>479</Words>
  <Application>Microsoft Office PowerPoint</Application>
  <PresentationFormat>On-screen Show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PowerPoint Presentation</vt:lpstr>
      <vt:lpstr>1948- A Genuine Miracle</vt:lpstr>
      <vt:lpstr>Set Apart as a Unique Treasure</vt:lpstr>
      <vt:lpstr>1967- Another Miracle</vt:lpstr>
      <vt:lpstr>In the home stretch of the ‘Last Days’</vt:lpstr>
      <vt:lpstr>What is Bless ISRAEL Network?</vt:lpstr>
      <vt:lpstr>What does the program include?</vt:lpstr>
      <vt:lpstr>Do you know….</vt:lpstr>
      <vt:lpstr>What makes our ministry unique?</vt:lpstr>
      <vt:lpstr>Who will be on the program?</vt:lpstr>
      <vt:lpstr>Media</vt:lpstr>
      <vt:lpstr>What can you do?</vt:lpstr>
      <vt:lpstr>Hispanic Support for Israel</vt:lpstr>
      <vt:lpstr>Contact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Dan</cp:lastModifiedBy>
  <cp:revision>63</cp:revision>
  <dcterms:created xsi:type="dcterms:W3CDTF">2014-10-06T13:07:27Z</dcterms:created>
  <dcterms:modified xsi:type="dcterms:W3CDTF">2015-01-24T02:11:50Z</dcterms:modified>
</cp:coreProperties>
</file>