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4"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5" r:id="rId32"/>
    <p:sldId id="289" r:id="rId33"/>
    <p:sldId id="290" r:id="rId34"/>
    <p:sldId id="291" r:id="rId35"/>
    <p:sldId id="288" r:id="rId36"/>
    <p:sldId id="292" r:id="rId37"/>
    <p:sldId id="293" r:id="rId38"/>
    <p:sldId id="294" r:id="rId39"/>
    <p:sldId id="295" r:id="rId40"/>
    <p:sldId id="296" r:id="rId41"/>
    <p:sldId id="297" r:id="rId42"/>
    <p:sldId id="298" r:id="rId43"/>
    <p:sldId id="299" r:id="rId44"/>
    <p:sldId id="300"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19" name="Footer Placeholder 18"/>
          <p:cNvSpPr>
            <a:spLocks noGrp="1"/>
          </p:cNvSpPr>
          <p:nvPr>
            <p:ph type="ftr" sz="quarter" idx="11"/>
          </p:nvPr>
        </p:nvSpPr>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E637BB6B-EE1B-48FB-8575-0D55C373DE88}" type="datetimeFigureOut">
              <a:rPr lang="en-US" smtClean="0"/>
              <a:pPr eaLnBrk="1" latinLnBrk="0" hangingPunct="1"/>
              <a:t>3/14/2015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E637BB6B-EE1B-48FB-8575-0D55C373DE88}" type="datetimeFigureOut">
              <a:rPr lang="en-US" smtClean="0"/>
              <a:pPr eaLnBrk="1" latinLnBrk="0" hangingPunct="1"/>
              <a:t>3/14/2015</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E637BB6B-EE1B-48FB-8575-0D55C373DE88}" type="datetimeFigureOut">
              <a:rPr lang="en-US" smtClean="0"/>
              <a:pPr eaLnBrk="1" latinLnBrk="0" hangingPunct="1"/>
              <a:t>3/14/2015</a:t>
            </a:fld>
            <a:endParaRPr lang="en-US" sz="1000">
              <a:solidFill>
                <a:schemeClr val="tx2">
                  <a:shade val="50000"/>
                </a:schemeClr>
              </a:solidFill>
            </a:endParaRPr>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lgn="ctr" eaLnBrk="1" latinLnBrk="0" hangingPunct="1"/>
            <a:endParaRPr kumimoji="0" lang="en-US" sz="1000" dirty="0">
              <a:solidFill>
                <a:schemeClr val="tx2">
                  <a:shade val="50000"/>
                </a:schemeClr>
              </a:solidFill>
            </a:endParaRPr>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AA957AF-53C0-420B-9C2D-77DB1416566C}" type="slidenum">
              <a:rPr kumimoji="0" lang="en-US" smtClean="0"/>
              <a:pPr eaLnBrk="1" latinLnBrk="0" hangingPunct="1"/>
              <a:t>‹#›</a:t>
            </a:fld>
            <a:endParaRPr kumimoji="0" lang="en-US" sz="1000" dirty="0">
              <a:solidFill>
                <a:schemeClr val="tx2">
                  <a:shade val="50000"/>
                </a:schemeClr>
              </a:solidFill>
            </a:endParaRP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3337560"/>
            <a:ext cx="8991600" cy="2301240"/>
          </a:xfrm>
        </p:spPr>
        <p:txBody>
          <a:bodyPr>
            <a:normAutofit/>
          </a:bodyPr>
          <a:lstStyle/>
          <a:p>
            <a:r>
              <a:rPr lang="en-US" sz="6000" dirty="0" smtClean="0"/>
              <a:t>“Behold, The Lamb!” Part 2</a:t>
            </a:r>
            <a:endParaRPr lang="en-US" sz="6000" dirty="0"/>
          </a:p>
        </p:txBody>
      </p:sp>
      <p:sp>
        <p:nvSpPr>
          <p:cNvPr id="3" name="Subtitle 2"/>
          <p:cNvSpPr>
            <a:spLocks noGrp="1"/>
          </p:cNvSpPr>
          <p:nvPr>
            <p:ph type="subTitle" idx="1"/>
          </p:nvPr>
        </p:nvSpPr>
        <p:spPr>
          <a:xfrm>
            <a:off x="76200" y="1544812"/>
            <a:ext cx="8991600" cy="1752600"/>
          </a:xfrm>
        </p:spPr>
        <p:txBody>
          <a:bodyPr>
            <a:noAutofit/>
          </a:bodyPr>
          <a:lstStyle/>
          <a:p>
            <a:r>
              <a:rPr lang="en-US" sz="5600" b="1" dirty="0" smtClean="0">
                <a:effectLst>
                  <a:outerShdw blurRad="38100" dist="38100" dir="2700000" algn="tl">
                    <a:srgbClr val="000000">
                      <a:alpha val="43137"/>
                    </a:srgbClr>
                  </a:outerShdw>
                </a:effectLst>
              </a:rPr>
              <a:t>John 1:29-34</a:t>
            </a:r>
          </a:p>
          <a:p>
            <a:r>
              <a:rPr lang="en-US" sz="5600" b="1" dirty="0" smtClean="0">
                <a:effectLst>
                  <a:outerShdw blurRad="38100" dist="38100" dir="2700000" algn="tl">
                    <a:srgbClr val="000000">
                      <a:alpha val="43137"/>
                    </a:srgbClr>
                  </a:outerShdw>
                </a:effectLst>
              </a:rPr>
              <a:t>March 14-15, 2015</a:t>
            </a:r>
          </a:p>
          <a:p>
            <a:r>
              <a:rPr lang="en-US" sz="5600" b="1" dirty="0" smtClean="0">
                <a:effectLst>
                  <a:outerShdw blurRad="38100" dist="38100" dir="2700000" algn="tl">
                    <a:srgbClr val="000000">
                      <a:alpha val="43137"/>
                    </a:srgbClr>
                  </a:outerShdw>
                </a:effectLst>
              </a:rPr>
              <a:t>Calvary Chapel of El Paso</a:t>
            </a:r>
            <a:endParaRPr lang="en-US" sz="56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620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1:18</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200" b="1" dirty="0">
                <a:effectLst>
                  <a:outerShdw blurRad="38100" dist="38100" dir="2700000" algn="tl">
                    <a:srgbClr val="000000">
                      <a:alpha val="43137"/>
                    </a:srgbClr>
                  </a:outerShdw>
                </a:effectLst>
              </a:rPr>
              <a:t>Forasmuch as ye know that ye were not redeemed with corruptible things, </a:t>
            </a:r>
            <a:r>
              <a:rPr lang="en-US" sz="5200" b="1" i="1" dirty="0">
                <a:effectLst>
                  <a:outerShdw blurRad="38100" dist="38100" dir="2700000" algn="tl">
                    <a:srgbClr val="000000">
                      <a:alpha val="43137"/>
                    </a:srgbClr>
                  </a:outerShdw>
                </a:effectLst>
              </a:rPr>
              <a:t>as</a:t>
            </a:r>
            <a:r>
              <a:rPr lang="en-US" sz="5200" b="1" dirty="0">
                <a:effectLst>
                  <a:outerShdw blurRad="38100" dist="38100" dir="2700000" algn="tl">
                    <a:srgbClr val="000000">
                      <a:alpha val="43137"/>
                    </a:srgbClr>
                  </a:outerShdw>
                </a:effectLst>
              </a:rPr>
              <a:t> silver and gold, from your vain conversation </a:t>
            </a:r>
            <a:r>
              <a:rPr lang="en-US" sz="5200" b="1" i="1" dirty="0">
                <a:effectLst>
                  <a:outerShdw blurRad="38100" dist="38100" dir="2700000" algn="tl">
                    <a:srgbClr val="000000">
                      <a:alpha val="43137"/>
                    </a:srgbClr>
                  </a:outerShdw>
                </a:effectLst>
              </a:rPr>
              <a:t>received</a:t>
            </a:r>
            <a:r>
              <a:rPr lang="en-US" sz="5200" b="1" dirty="0">
                <a:effectLst>
                  <a:outerShdw blurRad="38100" dist="38100" dir="2700000" algn="tl">
                    <a:srgbClr val="000000">
                      <a:alpha val="43137"/>
                    </a:srgbClr>
                  </a:outerShdw>
                </a:effectLst>
              </a:rPr>
              <a:t> by tradition from your fathers;</a:t>
            </a:r>
            <a:endParaRPr lang="en-US" sz="52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80397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Peter 1:19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with the precious blood of Christ, as of a lamb without blemish and without spot: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07661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10:17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Therefore doth my Father love me, because I lay down my life, that I might take it again.</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8029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28"/>
            <a:ext cx="7467600" cy="1143000"/>
          </a:xfrm>
        </p:spPr>
        <p:txBody>
          <a:bodyPr>
            <a:noAutofit/>
          </a:bodyPr>
          <a:lstStyle/>
          <a:p>
            <a:r>
              <a:rPr lang="en-US" sz="7200" dirty="0" smtClean="0"/>
              <a:t>John 10:18</a:t>
            </a:r>
            <a:endParaRPr lang="en-US" sz="7200" dirty="0"/>
          </a:p>
        </p:txBody>
      </p:sp>
      <p:sp>
        <p:nvSpPr>
          <p:cNvPr id="3" name="Content Placeholder 2"/>
          <p:cNvSpPr>
            <a:spLocks noGrp="1"/>
          </p:cNvSpPr>
          <p:nvPr>
            <p:ph idx="1"/>
          </p:nvPr>
        </p:nvSpPr>
        <p:spPr>
          <a:xfrm>
            <a:off x="0" y="990600"/>
            <a:ext cx="9067800" cy="5715000"/>
          </a:xfrm>
        </p:spPr>
        <p:txBody>
          <a:bodyPr>
            <a:noAutofit/>
          </a:bodyPr>
          <a:lstStyle/>
          <a:p>
            <a:pPr marL="36576" indent="0">
              <a:buNone/>
            </a:pPr>
            <a:r>
              <a:rPr lang="en-US" sz="5400" b="1" dirty="0">
                <a:effectLst>
                  <a:outerShdw blurRad="38100" dist="38100" dir="2700000" algn="tl">
                    <a:srgbClr val="000000">
                      <a:alpha val="43137"/>
                    </a:srgbClr>
                  </a:outerShdw>
                </a:effectLst>
              </a:rPr>
              <a:t>No man taketh it from me, but I lay it down of myself. I have power to lay it down, and I have power to take it again. This commandment have I received of my Father.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799313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Genesis 22:8</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Abraham said, My son, </a:t>
            </a:r>
            <a:r>
              <a:rPr lang="en-US" sz="5400" b="1" i="1" u="sng" dirty="0">
                <a:effectLst>
                  <a:outerShdw blurRad="38100" dist="38100" dir="2700000" algn="tl">
                    <a:srgbClr val="000000">
                      <a:alpha val="43137"/>
                    </a:srgbClr>
                  </a:outerShdw>
                </a:effectLst>
              </a:rPr>
              <a:t>God will provide himself a lamb</a:t>
            </a:r>
            <a:r>
              <a:rPr lang="en-US" sz="5400" b="1" dirty="0">
                <a:effectLst>
                  <a:outerShdw blurRad="38100" dist="38100" dir="2700000" algn="tl">
                    <a:srgbClr val="000000">
                      <a:alpha val="43137"/>
                    </a:srgbClr>
                  </a:outerShdw>
                </a:effectLst>
              </a:rPr>
              <a:t> for a burnt offering: so they went both of them together.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64327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3:16</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God so loved the world, that he gave his only begotten Son, that whosoever believeth in him should not perish, but have everlasting life.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48606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Therefore being justified by faith, we have peace with God through our Lord Jesus Christ: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8919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By whom also we have access by faith into this grace wherein we stand, and rejoice in hope of the glory of God.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71165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5:3</a:t>
            </a:r>
            <a:endParaRPr lang="en-US" sz="7200" dirty="0"/>
          </a:p>
        </p:txBody>
      </p:sp>
      <p:sp>
        <p:nvSpPr>
          <p:cNvPr id="3" name="Content Placeholder 2"/>
          <p:cNvSpPr>
            <a:spLocks noGrp="1"/>
          </p:cNvSpPr>
          <p:nvPr>
            <p:ph idx="1"/>
          </p:nvPr>
        </p:nvSpPr>
        <p:spPr>
          <a:xfrm>
            <a:off x="8626" y="1600200"/>
            <a:ext cx="9059174" cy="5181600"/>
          </a:xfrm>
        </p:spPr>
        <p:txBody>
          <a:bodyPr>
            <a:normAutofit/>
          </a:bodyPr>
          <a:lstStyle/>
          <a:p>
            <a:pPr marL="36576" indent="0">
              <a:buNone/>
            </a:pPr>
            <a:r>
              <a:rPr lang="en-US" sz="5400" b="1" dirty="0">
                <a:effectLst>
                  <a:outerShdw blurRad="38100" dist="38100" dir="2700000" algn="tl">
                    <a:srgbClr val="000000">
                      <a:alpha val="43137"/>
                    </a:srgbClr>
                  </a:outerShdw>
                </a:effectLst>
              </a:rPr>
              <a:t>And not only </a:t>
            </a:r>
            <a:r>
              <a:rPr lang="en-US" sz="5400" b="1" i="1" dirty="0">
                <a:effectLst>
                  <a:outerShdw blurRad="38100" dist="38100" dir="2700000" algn="tl">
                    <a:srgbClr val="000000">
                      <a:alpha val="43137"/>
                    </a:srgbClr>
                  </a:outerShdw>
                </a:effectLst>
              </a:rPr>
              <a:t>so</a:t>
            </a:r>
            <a:r>
              <a:rPr lang="en-US" sz="5400" b="1" dirty="0">
                <a:effectLst>
                  <a:outerShdw blurRad="38100" dist="38100" dir="2700000" algn="tl">
                    <a:srgbClr val="000000">
                      <a:alpha val="43137"/>
                    </a:srgbClr>
                  </a:outerShdw>
                </a:effectLst>
              </a:rPr>
              <a:t>, but we glory in tribulations also: knowing that tribulation </a:t>
            </a:r>
            <a:r>
              <a:rPr lang="en-US" sz="5400" b="1" dirty="0" err="1">
                <a:effectLst>
                  <a:outerShdw blurRad="38100" dist="38100" dir="2700000" algn="tl">
                    <a:srgbClr val="000000">
                      <a:alpha val="43137"/>
                    </a:srgbClr>
                  </a:outerShdw>
                </a:effectLst>
              </a:rPr>
              <a:t>worketh</a:t>
            </a:r>
            <a:r>
              <a:rPr lang="en-US" sz="5400" b="1" dirty="0">
                <a:effectLst>
                  <a:outerShdw blurRad="38100" dist="38100" dir="2700000" algn="tl">
                    <a:srgbClr val="000000">
                      <a:alpha val="43137"/>
                    </a:srgbClr>
                  </a:outerShdw>
                </a:effectLst>
              </a:rPr>
              <a:t> patience;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8949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patience, experience; and experience, hope: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954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1:29</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The next day John </a:t>
            </a:r>
            <a:r>
              <a:rPr lang="en-US" sz="5400" b="1" dirty="0" err="1">
                <a:effectLst>
                  <a:outerShdw blurRad="38100" dist="38100" dir="2700000" algn="tl">
                    <a:srgbClr val="000000">
                      <a:alpha val="43137"/>
                    </a:srgbClr>
                  </a:outerShdw>
                </a:effectLst>
              </a:rPr>
              <a:t>seeth</a:t>
            </a:r>
            <a:r>
              <a:rPr lang="en-US" sz="5400" b="1" dirty="0">
                <a:effectLst>
                  <a:outerShdw blurRad="38100" dist="38100" dir="2700000" algn="tl">
                    <a:srgbClr val="000000">
                      <a:alpha val="43137"/>
                    </a:srgbClr>
                  </a:outerShdw>
                </a:effectLst>
              </a:rPr>
              <a:t> Jesus coming unto him, and </a:t>
            </a:r>
            <a:r>
              <a:rPr lang="en-US" sz="5400" b="1" dirty="0" err="1">
                <a:effectLst>
                  <a:outerShdw blurRad="38100" dist="38100" dir="2700000" algn="tl">
                    <a:srgbClr val="000000">
                      <a:alpha val="43137"/>
                    </a:srgbClr>
                  </a:outerShdw>
                </a:effectLst>
              </a:rPr>
              <a:t>saith</a:t>
            </a:r>
            <a:r>
              <a:rPr lang="en-US" sz="5400" b="1" dirty="0">
                <a:effectLst>
                  <a:outerShdw blurRad="38100" dist="38100" dir="2700000" algn="tl">
                    <a:srgbClr val="000000">
                      <a:alpha val="43137"/>
                    </a:srgbClr>
                  </a:outerShdw>
                </a:effectLst>
              </a:rPr>
              <a:t>, Behold the Lamb of God, which taketh away the sin of the world.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215271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5:5</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hope </a:t>
            </a:r>
            <a:r>
              <a:rPr lang="en-US" sz="5400" b="1" dirty="0" err="1">
                <a:effectLst>
                  <a:outerShdw blurRad="38100" dist="38100" dir="2700000" algn="tl">
                    <a:srgbClr val="000000">
                      <a:alpha val="43137"/>
                    </a:srgbClr>
                  </a:outerShdw>
                </a:effectLst>
              </a:rPr>
              <a:t>maketh</a:t>
            </a:r>
            <a:r>
              <a:rPr lang="en-US" sz="5400" b="1" dirty="0">
                <a:effectLst>
                  <a:outerShdw blurRad="38100" dist="38100" dir="2700000" algn="tl">
                    <a:srgbClr val="000000">
                      <a:alpha val="43137"/>
                    </a:srgbClr>
                  </a:outerShdw>
                </a:effectLst>
              </a:rPr>
              <a:t> not ashamed; because the love of God is shed abroad in our hearts by the Holy Ghost which is given unto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909358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5:6</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when we were yet without strength, in due time Christ died for the ungodly.</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188347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scarcely for a righteous man will one die: yet peradventure for a good man some would even dare to die.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60443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Romans 5:8</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But God </a:t>
            </a:r>
            <a:r>
              <a:rPr lang="en-US" sz="5400" b="1" dirty="0" err="1">
                <a:effectLst>
                  <a:outerShdw blurRad="38100" dist="38100" dir="2700000" algn="tl">
                    <a:srgbClr val="000000">
                      <a:alpha val="43137"/>
                    </a:srgbClr>
                  </a:outerShdw>
                </a:effectLst>
              </a:rPr>
              <a:t>commendeth</a:t>
            </a:r>
            <a:r>
              <a:rPr lang="en-US" sz="5400" b="1" dirty="0">
                <a:effectLst>
                  <a:outerShdw blurRad="38100" dist="38100" dir="2700000" algn="tl">
                    <a:srgbClr val="000000">
                      <a:alpha val="43137"/>
                    </a:srgbClr>
                  </a:outerShdw>
                </a:effectLst>
              </a:rPr>
              <a:t> his love toward us, in that, while we were yet sinners, Christ died for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88294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16:21a</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Aaron shall lay both his hands upon the head of the live goat, and confess over him all the iniquities of the children of Israel, </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156457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16:21b</a:t>
            </a:r>
            <a:endParaRPr lang="en-US" sz="7200" dirty="0"/>
          </a:p>
        </p:txBody>
      </p:sp>
      <p:sp>
        <p:nvSpPr>
          <p:cNvPr id="3" name="Content Placeholder 2"/>
          <p:cNvSpPr>
            <a:spLocks noGrp="1"/>
          </p:cNvSpPr>
          <p:nvPr>
            <p:ph idx="1"/>
          </p:nvPr>
        </p:nvSpPr>
        <p:spPr>
          <a:xfrm>
            <a:off x="0" y="1600200"/>
            <a:ext cx="9067800" cy="5257800"/>
          </a:xfrm>
        </p:spPr>
        <p:txBody>
          <a:bodyPr>
            <a:noAutofit/>
          </a:bodyPr>
          <a:lstStyle/>
          <a:p>
            <a:pPr marL="36576" indent="0">
              <a:buNone/>
            </a:pPr>
            <a:r>
              <a:rPr lang="en-US" sz="5300" b="1" dirty="0">
                <a:effectLst>
                  <a:outerShdw blurRad="38100" dist="38100" dir="2700000" algn="tl">
                    <a:srgbClr val="000000">
                      <a:alpha val="43137"/>
                    </a:srgbClr>
                  </a:outerShdw>
                </a:effectLst>
              </a:rPr>
              <a:t>and all their transgressions in all their sins, putting them upon the head of the goat, and shall send </a:t>
            </a:r>
            <a:r>
              <a:rPr lang="en-US" sz="5300" b="1" i="1" dirty="0">
                <a:effectLst>
                  <a:outerShdw blurRad="38100" dist="38100" dir="2700000" algn="tl">
                    <a:srgbClr val="000000">
                      <a:alpha val="43137"/>
                    </a:srgbClr>
                  </a:outerShdw>
                </a:effectLst>
              </a:rPr>
              <a:t>him</a:t>
            </a:r>
            <a:r>
              <a:rPr lang="en-US" sz="5300" b="1" dirty="0">
                <a:effectLst>
                  <a:outerShdw blurRad="38100" dist="38100" dir="2700000" algn="tl">
                    <a:srgbClr val="000000">
                      <a:alpha val="43137"/>
                    </a:srgbClr>
                  </a:outerShdw>
                </a:effectLst>
              </a:rPr>
              <a:t> away by the hand of a fit man into the wilderness</a:t>
            </a:r>
            <a:r>
              <a:rPr lang="en-US" sz="5300" b="1" dirty="0" smtClean="0">
                <a:effectLst>
                  <a:outerShdw blurRad="38100" dist="38100" dir="2700000" algn="tl">
                    <a:srgbClr val="000000">
                      <a:alpha val="43137"/>
                    </a:srgbClr>
                  </a:outerShdw>
                </a:effectLst>
              </a:rPr>
              <a:t>:</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033851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Leviticus 16:22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the goat shall bear upon him all their iniquities unto a land not inhabited: and he shall let go the goat in the wilderness.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34289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2:1</a:t>
            </a:r>
            <a:endParaRPr lang="en-US" sz="7200" dirty="0"/>
          </a:p>
        </p:txBody>
      </p:sp>
      <p:sp>
        <p:nvSpPr>
          <p:cNvPr id="3" name="Content Placeholder 2"/>
          <p:cNvSpPr>
            <a:spLocks noGrp="1"/>
          </p:cNvSpPr>
          <p:nvPr>
            <p:ph idx="1"/>
          </p:nvPr>
        </p:nvSpPr>
        <p:spPr>
          <a:xfrm>
            <a:off x="8626" y="1600200"/>
            <a:ext cx="9059174" cy="5257800"/>
          </a:xfrm>
        </p:spPr>
        <p:txBody>
          <a:bodyPr>
            <a:noAutofit/>
          </a:bodyPr>
          <a:lstStyle/>
          <a:p>
            <a:pPr marL="36576" indent="0">
              <a:buNone/>
            </a:pPr>
            <a:r>
              <a:rPr lang="en-US" sz="5300" b="1" dirty="0">
                <a:effectLst>
                  <a:outerShdw blurRad="38100" dist="38100" dir="2700000" algn="tl">
                    <a:srgbClr val="000000">
                      <a:alpha val="43137"/>
                    </a:srgbClr>
                  </a:outerShdw>
                </a:effectLst>
              </a:rPr>
              <a:t>My little children, these things write I unto you, that ye sin not. And if any man sin, we have an advocate with the Father, Jesus Christ the righteous:</a:t>
            </a:r>
            <a:endParaRPr lang="en-US" sz="53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03952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John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he is the propitiation for our sins: and not for ours only, but also for </a:t>
            </a:r>
            <a:r>
              <a:rPr lang="en-US" sz="5400" b="1" i="1" dirty="0">
                <a:effectLst>
                  <a:outerShdw blurRad="38100" dist="38100" dir="2700000" algn="tl">
                    <a:srgbClr val="000000">
                      <a:alpha val="43137"/>
                    </a:srgbClr>
                  </a:outerShdw>
                </a:effectLst>
              </a:rPr>
              <a:t>the sins of</a:t>
            </a:r>
            <a:r>
              <a:rPr lang="en-US" sz="5400" b="1" dirty="0">
                <a:effectLst>
                  <a:outerShdw blurRad="38100" dist="38100" dir="2700000" algn="tl">
                    <a:srgbClr val="000000">
                      <a:alpha val="43137"/>
                    </a:srgbClr>
                  </a:outerShdw>
                </a:effectLst>
              </a:rPr>
              <a:t> the whole world.</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544599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1:30</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This is he of whom I said, After me cometh a man which is preferred before me: for he was before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4956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1:30</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This is he of whom I said, After me cometh a man which is preferred before me: for he was before me.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925402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knew him not: but that he should be made manifest to Israel, therefore am I come baptizing with water.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402292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1:26</a:t>
            </a:r>
            <a:endParaRPr lang="en-US" sz="7200" dirty="0"/>
          </a:p>
        </p:txBody>
      </p:sp>
      <p:sp>
        <p:nvSpPr>
          <p:cNvPr id="3" name="Content Placeholder 2"/>
          <p:cNvSpPr>
            <a:spLocks noGrp="1"/>
          </p:cNvSpPr>
          <p:nvPr>
            <p:ph idx="1"/>
          </p:nvPr>
        </p:nvSpPr>
        <p:spPr>
          <a:xfrm>
            <a:off x="0" y="1676400"/>
            <a:ext cx="9067800" cy="5181600"/>
          </a:xfrm>
        </p:spPr>
        <p:txBody>
          <a:bodyPr>
            <a:normAutofit/>
          </a:bodyPr>
          <a:lstStyle/>
          <a:p>
            <a:pPr marL="36576" indent="0">
              <a:buNone/>
            </a:pPr>
            <a:r>
              <a:rPr lang="en-US" sz="5400" b="1" dirty="0">
                <a:effectLst>
                  <a:outerShdw blurRad="38100" dist="38100" dir="2700000" algn="tl">
                    <a:srgbClr val="000000">
                      <a:alpha val="43137"/>
                    </a:srgbClr>
                  </a:outerShdw>
                </a:effectLst>
              </a:rPr>
              <a:t>John answered them, saying, I baptize with water: but there </a:t>
            </a:r>
            <a:r>
              <a:rPr lang="en-US" sz="5400" b="1" dirty="0" err="1">
                <a:effectLst>
                  <a:outerShdw blurRad="38100" dist="38100" dir="2700000" algn="tl">
                    <a:srgbClr val="000000">
                      <a:alpha val="43137"/>
                    </a:srgbClr>
                  </a:outerShdw>
                </a:effectLst>
              </a:rPr>
              <a:t>standeth</a:t>
            </a:r>
            <a:r>
              <a:rPr lang="en-US" sz="5400" b="1" dirty="0">
                <a:effectLst>
                  <a:outerShdw blurRad="38100" dist="38100" dir="2700000" algn="tl">
                    <a:srgbClr val="000000">
                      <a:alpha val="43137"/>
                    </a:srgbClr>
                  </a:outerShdw>
                </a:effectLst>
              </a:rPr>
              <a:t> one among you, whom ye know not;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339519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John bare record, saying, I saw the Spirit descending from heaven like a dove, and it abode upon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544389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John 1:33</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buNone/>
            </a:pPr>
            <a:r>
              <a:rPr lang="en-US" sz="4800" b="1" dirty="0">
                <a:effectLst>
                  <a:outerShdw blurRad="38100" dist="38100" dir="2700000" algn="tl">
                    <a:srgbClr val="000000">
                      <a:alpha val="43137"/>
                    </a:srgbClr>
                  </a:outerShdw>
                </a:effectLst>
              </a:rPr>
              <a:t>And I knew him not: but he that sent me to baptize with water, the same said unto me, Upon whom thou shalt see the Spirit descending, and remaining on him, the same is he which </a:t>
            </a:r>
            <a:r>
              <a:rPr lang="en-US" sz="4800" b="1" dirty="0" err="1">
                <a:effectLst>
                  <a:outerShdw blurRad="38100" dist="38100" dir="2700000" algn="tl">
                    <a:srgbClr val="000000">
                      <a:alpha val="43137"/>
                    </a:srgbClr>
                  </a:outerShdw>
                </a:effectLst>
              </a:rPr>
              <a:t>baptizeth</a:t>
            </a:r>
            <a:r>
              <a:rPr lang="en-US" sz="4800" b="1" dirty="0">
                <a:effectLst>
                  <a:outerShdw blurRad="38100" dist="38100" dir="2700000" algn="tl">
                    <a:srgbClr val="000000">
                      <a:alpha val="43137"/>
                    </a:srgbClr>
                  </a:outerShdw>
                </a:effectLst>
              </a:rPr>
              <a:t> with the Holy Ghost.</a:t>
            </a:r>
          </a:p>
        </p:txBody>
      </p:sp>
    </p:spTree>
    <p:extLst>
      <p:ext uri="{BB962C8B-B14F-4D97-AF65-F5344CB8AC3E}">
        <p14:creationId xmlns:p14="http://schemas.microsoft.com/office/powerpoint/2010/main" val="731020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saw, and bare record that this is the Son of God.</a:t>
            </a:r>
          </a:p>
        </p:txBody>
      </p:sp>
    </p:spTree>
    <p:extLst>
      <p:ext uri="{BB962C8B-B14F-4D97-AF65-F5344CB8AC3E}">
        <p14:creationId xmlns:p14="http://schemas.microsoft.com/office/powerpoint/2010/main" val="3123961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1:5</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John truly baptized with water; but ye shall be baptized with the Holy Ghost not many days hence.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002676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when the day of Pentecost was fully come, they were all with one accord in one place.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37615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Acts 2:2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suddenly there came a sound from heaven as of a rushing mighty wind, and it filled all the house where they were sitting.</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789260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r>
              <a:rPr lang="en-US" sz="7200" dirty="0" smtClean="0"/>
              <a:t>1 Corinthians 12:13</a:t>
            </a:r>
            <a:endParaRPr lang="en-US" sz="7200" dirty="0"/>
          </a:p>
        </p:txBody>
      </p:sp>
      <p:sp>
        <p:nvSpPr>
          <p:cNvPr id="3" name="Content Placeholder 2"/>
          <p:cNvSpPr>
            <a:spLocks noGrp="1"/>
          </p:cNvSpPr>
          <p:nvPr>
            <p:ph idx="1"/>
          </p:nvPr>
        </p:nvSpPr>
        <p:spPr>
          <a:xfrm>
            <a:off x="0" y="1371600"/>
            <a:ext cx="9059174" cy="5257800"/>
          </a:xfrm>
        </p:spPr>
        <p:txBody>
          <a:bodyPr>
            <a:noAutofit/>
          </a:bodyPr>
          <a:lstStyle/>
          <a:p>
            <a:pPr marL="36576" indent="0">
              <a:buNone/>
            </a:pPr>
            <a:r>
              <a:rPr lang="en-US" sz="5100" b="1" dirty="0">
                <a:effectLst>
                  <a:outerShdw blurRad="38100" dist="38100" dir="2700000" algn="tl">
                    <a:srgbClr val="000000">
                      <a:alpha val="43137"/>
                    </a:srgbClr>
                  </a:outerShdw>
                </a:effectLst>
              </a:rPr>
              <a:t>For by one Spirit are we all baptized into one body, whether </a:t>
            </a:r>
            <a:r>
              <a:rPr lang="en-US" sz="5100" b="1" i="1" dirty="0">
                <a:effectLst>
                  <a:outerShdw blurRad="38100" dist="38100" dir="2700000" algn="tl">
                    <a:srgbClr val="000000">
                      <a:alpha val="43137"/>
                    </a:srgbClr>
                  </a:outerShdw>
                </a:effectLst>
              </a:rPr>
              <a:t>we be</a:t>
            </a:r>
            <a:r>
              <a:rPr lang="en-US" sz="5100" b="1" dirty="0">
                <a:effectLst>
                  <a:outerShdw blurRad="38100" dist="38100" dir="2700000" algn="tl">
                    <a:srgbClr val="000000">
                      <a:alpha val="43137"/>
                    </a:srgbClr>
                  </a:outerShdw>
                </a:effectLst>
              </a:rPr>
              <a:t> Jews or Gentiles, whether </a:t>
            </a:r>
            <a:r>
              <a:rPr lang="en-US" sz="5100" b="1" i="1" dirty="0">
                <a:effectLst>
                  <a:outerShdw blurRad="38100" dist="38100" dir="2700000" algn="tl">
                    <a:srgbClr val="000000">
                      <a:alpha val="43137"/>
                    </a:srgbClr>
                  </a:outerShdw>
                </a:effectLst>
              </a:rPr>
              <a:t>we be</a:t>
            </a:r>
            <a:r>
              <a:rPr lang="en-US" sz="5100" b="1" dirty="0">
                <a:effectLst>
                  <a:outerShdw blurRad="38100" dist="38100" dir="2700000" algn="tl">
                    <a:srgbClr val="000000">
                      <a:alpha val="43137"/>
                    </a:srgbClr>
                  </a:outerShdw>
                </a:effectLst>
              </a:rPr>
              <a:t> bond or free; and have been all made to drink into one Spirit.</a:t>
            </a:r>
            <a:endParaRPr lang="en-US" sz="51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74628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2 Samuel 7:13</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He shall build an house for my name, and I will stablish the throne of his kingdom for ever.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962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1:31</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knew him not: but that he should be made manifest to Israel, therefore am I come baptizing with water.</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300653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Psalm 2:7</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I will declare the decree: the LORD hath said unto me, Thou </a:t>
            </a:r>
            <a:r>
              <a:rPr lang="en-US" sz="5400" b="1" i="1" dirty="0">
                <a:effectLst>
                  <a:outerShdw blurRad="38100" dist="38100" dir="2700000" algn="tl">
                    <a:srgbClr val="000000">
                      <a:alpha val="43137"/>
                    </a:srgbClr>
                  </a:outerShdw>
                </a:effectLst>
              </a:rPr>
              <a:t>art</a:t>
            </a:r>
            <a:r>
              <a:rPr lang="en-US" sz="5400" b="1" dirty="0">
                <a:effectLst>
                  <a:outerShdw blurRad="38100" dist="38100" dir="2700000" algn="tl">
                    <a:srgbClr val="000000">
                      <a:alpha val="43137"/>
                    </a:srgbClr>
                  </a:outerShdw>
                </a:effectLst>
              </a:rPr>
              <a:t> my Son; this day have I begotten thee.</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494008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11:28</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Come unto me, all </a:t>
            </a:r>
            <a:r>
              <a:rPr lang="en-US" sz="5400" b="1" i="1" dirty="0">
                <a:effectLst>
                  <a:outerShdw blurRad="38100" dist="38100" dir="2700000" algn="tl">
                    <a:srgbClr val="000000">
                      <a:alpha val="43137"/>
                    </a:srgbClr>
                  </a:outerShdw>
                </a:effectLst>
              </a:rPr>
              <a:t>ye</a:t>
            </a:r>
            <a:r>
              <a:rPr lang="en-US" sz="5400" b="1" dirty="0">
                <a:effectLst>
                  <a:outerShdw blurRad="38100" dist="38100" dir="2700000" algn="tl">
                    <a:srgbClr val="000000">
                      <a:alpha val="43137"/>
                    </a:srgbClr>
                  </a:outerShdw>
                </a:effectLst>
              </a:rPr>
              <a:t> that </a:t>
            </a:r>
            <a:r>
              <a:rPr lang="en-US" sz="5400" b="1" dirty="0" err="1">
                <a:effectLst>
                  <a:outerShdw blurRad="38100" dist="38100" dir="2700000" algn="tl">
                    <a:srgbClr val="000000">
                      <a:alpha val="43137"/>
                    </a:srgbClr>
                  </a:outerShdw>
                </a:effectLst>
              </a:rPr>
              <a:t>labour</a:t>
            </a:r>
            <a:r>
              <a:rPr lang="en-US" sz="5400" b="1" dirty="0">
                <a:effectLst>
                  <a:outerShdw blurRad="38100" dist="38100" dir="2700000" algn="tl">
                    <a:srgbClr val="000000">
                      <a:alpha val="43137"/>
                    </a:srgbClr>
                  </a:outerShdw>
                </a:effectLst>
              </a:rPr>
              <a:t> and are heavy laden, and I will give you rest.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464381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11:29</a:t>
            </a:r>
            <a:endParaRPr lang="en-US" sz="7200" dirty="0"/>
          </a:p>
        </p:txBody>
      </p:sp>
      <p:sp>
        <p:nvSpPr>
          <p:cNvPr id="3" name="Content Placeholder 2"/>
          <p:cNvSpPr>
            <a:spLocks noGrp="1"/>
          </p:cNvSpPr>
          <p:nvPr>
            <p:ph idx="1"/>
          </p:nvPr>
        </p:nvSpPr>
        <p:spPr>
          <a:xfrm>
            <a:off x="17252" y="1600200"/>
            <a:ext cx="9050547" cy="5257800"/>
          </a:xfrm>
        </p:spPr>
        <p:txBody>
          <a:bodyPr>
            <a:normAutofit/>
          </a:bodyPr>
          <a:lstStyle/>
          <a:p>
            <a:pPr marL="36576" indent="0">
              <a:buNone/>
            </a:pPr>
            <a:r>
              <a:rPr lang="en-US" sz="5400" b="1" dirty="0">
                <a:effectLst>
                  <a:outerShdw blurRad="38100" dist="38100" dir="2700000" algn="tl">
                    <a:srgbClr val="000000">
                      <a:alpha val="43137"/>
                    </a:srgbClr>
                  </a:outerShdw>
                </a:effectLst>
              </a:rPr>
              <a:t>Take my yoke upon you, and learn of me; for I am meek and lowly in heart: and ye shall find rest unto your souls.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7963979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Matthew 11:30</a:t>
            </a:r>
            <a:endParaRPr lang="en-US" sz="7200" dirty="0"/>
          </a:p>
        </p:txBody>
      </p:sp>
      <p:sp>
        <p:nvSpPr>
          <p:cNvPr id="3" name="Content Placeholder 2"/>
          <p:cNvSpPr>
            <a:spLocks noGrp="1"/>
          </p:cNvSpPr>
          <p:nvPr>
            <p:ph idx="1"/>
          </p:nvPr>
        </p:nvSpPr>
        <p:spPr>
          <a:xfrm>
            <a:off x="8626" y="1600200"/>
            <a:ext cx="9059174" cy="5257800"/>
          </a:xfrm>
        </p:spPr>
        <p:txBody>
          <a:bodyPr>
            <a:normAutofit/>
          </a:bodyPr>
          <a:lstStyle/>
          <a:p>
            <a:pPr marL="36576" indent="0">
              <a:buNone/>
            </a:pPr>
            <a:r>
              <a:rPr lang="en-US" sz="5400" b="1" dirty="0">
                <a:effectLst>
                  <a:outerShdw blurRad="38100" dist="38100" dir="2700000" algn="tl">
                    <a:srgbClr val="000000">
                      <a:alpha val="43137"/>
                    </a:srgbClr>
                  </a:outerShdw>
                </a:effectLst>
              </a:rPr>
              <a:t>For my yoke </a:t>
            </a:r>
            <a:r>
              <a:rPr lang="en-US" sz="5400" b="1" i="1" dirty="0">
                <a:effectLst>
                  <a:outerShdw blurRad="38100" dist="38100" dir="2700000" algn="tl">
                    <a:srgbClr val="000000">
                      <a:alpha val="43137"/>
                    </a:srgbClr>
                  </a:outerShdw>
                </a:effectLst>
              </a:rPr>
              <a:t>is</a:t>
            </a:r>
            <a:r>
              <a:rPr lang="en-US" sz="5400" b="1" dirty="0">
                <a:effectLst>
                  <a:outerShdw blurRad="38100" dist="38100" dir="2700000" algn="tl">
                    <a:srgbClr val="000000">
                      <a:alpha val="43137"/>
                    </a:srgbClr>
                  </a:outerShdw>
                </a:effectLst>
              </a:rPr>
              <a:t> easy, and my burden is light.</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332130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24332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1:32</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John bare record, saying, I saw the Spirit descending from heaven like a dove, and it abode upon him.</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0298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1143000"/>
          </a:xfrm>
        </p:spPr>
        <p:txBody>
          <a:bodyPr>
            <a:noAutofit/>
          </a:bodyPr>
          <a:lstStyle/>
          <a:p>
            <a:r>
              <a:rPr lang="en-US" sz="7200" dirty="0" smtClean="0"/>
              <a:t>John 1:33</a:t>
            </a:r>
            <a:endParaRPr lang="en-US" sz="7200" dirty="0"/>
          </a:p>
        </p:txBody>
      </p:sp>
      <p:sp>
        <p:nvSpPr>
          <p:cNvPr id="3" name="Content Placeholder 2"/>
          <p:cNvSpPr>
            <a:spLocks noGrp="1"/>
          </p:cNvSpPr>
          <p:nvPr>
            <p:ph idx="1"/>
          </p:nvPr>
        </p:nvSpPr>
        <p:spPr>
          <a:xfrm>
            <a:off x="0" y="990600"/>
            <a:ext cx="9067800" cy="5867400"/>
          </a:xfrm>
        </p:spPr>
        <p:txBody>
          <a:bodyPr>
            <a:noAutofit/>
          </a:bodyPr>
          <a:lstStyle/>
          <a:p>
            <a:pPr marL="36576" indent="0">
              <a:buNone/>
            </a:pPr>
            <a:r>
              <a:rPr lang="en-US" sz="4800" b="1" dirty="0">
                <a:effectLst>
                  <a:outerShdw blurRad="38100" dist="38100" dir="2700000" algn="tl">
                    <a:srgbClr val="000000">
                      <a:alpha val="43137"/>
                    </a:srgbClr>
                  </a:outerShdw>
                </a:effectLst>
              </a:rPr>
              <a:t>And I knew him not: but he that sent me to baptize with water, the same said unto me, Upon whom thou shalt see the Spirit descending, and remaining on him, the same is he which </a:t>
            </a:r>
            <a:r>
              <a:rPr lang="en-US" sz="4800" b="1" dirty="0" err="1">
                <a:effectLst>
                  <a:outerShdw blurRad="38100" dist="38100" dir="2700000" algn="tl">
                    <a:srgbClr val="000000">
                      <a:alpha val="43137"/>
                    </a:srgbClr>
                  </a:outerShdw>
                </a:effectLst>
              </a:rPr>
              <a:t>baptizeth</a:t>
            </a:r>
            <a:r>
              <a:rPr lang="en-US" sz="4800" b="1" dirty="0">
                <a:effectLst>
                  <a:outerShdw blurRad="38100" dist="38100" dir="2700000" algn="tl">
                    <a:srgbClr val="000000">
                      <a:alpha val="43137"/>
                    </a:srgbClr>
                  </a:outerShdw>
                </a:effectLst>
              </a:rPr>
              <a:t> with the Holy Ghost.</a:t>
            </a:r>
          </a:p>
        </p:txBody>
      </p:sp>
    </p:spTree>
    <p:extLst>
      <p:ext uri="{BB962C8B-B14F-4D97-AF65-F5344CB8AC3E}">
        <p14:creationId xmlns:p14="http://schemas.microsoft.com/office/powerpoint/2010/main" val="3765646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John 1:34</a:t>
            </a:r>
            <a:endParaRPr lang="en-US" sz="7200" dirty="0"/>
          </a:p>
        </p:txBody>
      </p:sp>
      <p:sp>
        <p:nvSpPr>
          <p:cNvPr id="3" name="Content Placeholder 2"/>
          <p:cNvSpPr>
            <a:spLocks noGrp="1"/>
          </p:cNvSpPr>
          <p:nvPr>
            <p:ph idx="1"/>
          </p:nvPr>
        </p:nvSpPr>
        <p:spPr>
          <a:xfrm>
            <a:off x="0" y="1600200"/>
            <a:ext cx="9067800" cy="5257800"/>
          </a:xfrm>
        </p:spPr>
        <p:txBody>
          <a:bodyPr>
            <a:normAutofit/>
          </a:bodyPr>
          <a:lstStyle/>
          <a:p>
            <a:pPr marL="36576" indent="0">
              <a:buNone/>
            </a:pPr>
            <a:r>
              <a:rPr lang="en-US" sz="5400" b="1" dirty="0">
                <a:effectLst>
                  <a:outerShdw blurRad="38100" dist="38100" dir="2700000" algn="tl">
                    <a:srgbClr val="000000">
                      <a:alpha val="43137"/>
                    </a:srgbClr>
                  </a:outerShdw>
                </a:effectLst>
              </a:rPr>
              <a:t>And I saw, and bare record that this is the Son of God.</a:t>
            </a:r>
          </a:p>
        </p:txBody>
      </p:sp>
    </p:spTree>
    <p:extLst>
      <p:ext uri="{BB962C8B-B14F-4D97-AF65-F5344CB8AC3E}">
        <p14:creationId xmlns:p14="http://schemas.microsoft.com/office/powerpoint/2010/main" val="3015876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5" y="0"/>
            <a:ext cx="9154065"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086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7200" dirty="0" smtClean="0"/>
              <a:t>1 Corinthians 5:7</a:t>
            </a:r>
            <a:endParaRPr lang="en-US" sz="7200" dirty="0"/>
          </a:p>
        </p:txBody>
      </p:sp>
      <p:sp>
        <p:nvSpPr>
          <p:cNvPr id="3" name="Content Placeholder 2"/>
          <p:cNvSpPr>
            <a:spLocks noGrp="1"/>
          </p:cNvSpPr>
          <p:nvPr>
            <p:ph idx="1"/>
          </p:nvPr>
        </p:nvSpPr>
        <p:spPr>
          <a:xfrm>
            <a:off x="8626" y="1676400"/>
            <a:ext cx="9059174" cy="5181600"/>
          </a:xfrm>
        </p:spPr>
        <p:txBody>
          <a:bodyPr>
            <a:normAutofit/>
          </a:bodyPr>
          <a:lstStyle/>
          <a:p>
            <a:pPr marL="36576" indent="0">
              <a:buNone/>
            </a:pPr>
            <a:r>
              <a:rPr lang="en-US" sz="5400" b="1" dirty="0">
                <a:effectLst>
                  <a:outerShdw blurRad="38100" dist="38100" dir="2700000" algn="tl">
                    <a:srgbClr val="000000">
                      <a:alpha val="43137"/>
                    </a:srgbClr>
                  </a:outerShdw>
                </a:effectLst>
              </a:rPr>
              <a:t>Purge out therefore the old leaven, that ye may be a new lump, as ye are unleavened. For even Christ our Passover is sacrificed for us:</a:t>
            </a:r>
            <a:endParaRPr lang="en-US" sz="5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25137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271</TotalTime>
  <Words>1142</Words>
  <Application>Microsoft Office PowerPoint</Application>
  <PresentationFormat>On-screen Show (4:3)</PresentationFormat>
  <Paragraphs>86</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Default Theme</vt:lpstr>
      <vt:lpstr>“Behold, The Lamb!” Part 2</vt:lpstr>
      <vt:lpstr>John 1:29</vt:lpstr>
      <vt:lpstr>John 1:30</vt:lpstr>
      <vt:lpstr>John 1:31</vt:lpstr>
      <vt:lpstr>John 1:32</vt:lpstr>
      <vt:lpstr>John 1:33</vt:lpstr>
      <vt:lpstr>John 1:34</vt:lpstr>
      <vt:lpstr>PowerPoint Presentation</vt:lpstr>
      <vt:lpstr>1 Corinthians 5:7</vt:lpstr>
      <vt:lpstr>1 Peter 1:18</vt:lpstr>
      <vt:lpstr>1 Peter 1:19</vt:lpstr>
      <vt:lpstr>John 10:17</vt:lpstr>
      <vt:lpstr>John 10:18</vt:lpstr>
      <vt:lpstr>Genesis 22:8</vt:lpstr>
      <vt:lpstr>John 3:16</vt:lpstr>
      <vt:lpstr>Romans 5:1</vt:lpstr>
      <vt:lpstr>Romans 5:2</vt:lpstr>
      <vt:lpstr>Romans 5:3</vt:lpstr>
      <vt:lpstr>Romans 5:4</vt:lpstr>
      <vt:lpstr>Romans 5:5</vt:lpstr>
      <vt:lpstr>Romans 5:6</vt:lpstr>
      <vt:lpstr>Romans 5:7</vt:lpstr>
      <vt:lpstr>Romans 5:8</vt:lpstr>
      <vt:lpstr>Leviticus 16:21a</vt:lpstr>
      <vt:lpstr>Leviticus 16:21b</vt:lpstr>
      <vt:lpstr>Leviticus 16:22</vt:lpstr>
      <vt:lpstr>1 John 2:1</vt:lpstr>
      <vt:lpstr>1 John 2:2</vt:lpstr>
      <vt:lpstr>John 1:30</vt:lpstr>
      <vt:lpstr>John 1:31</vt:lpstr>
      <vt:lpstr>John 1:26</vt:lpstr>
      <vt:lpstr>John 1:32</vt:lpstr>
      <vt:lpstr>John 1:33</vt:lpstr>
      <vt:lpstr>John 1:34</vt:lpstr>
      <vt:lpstr>Acts 1:5</vt:lpstr>
      <vt:lpstr>Acts 2:1</vt:lpstr>
      <vt:lpstr>Acts 2:2</vt:lpstr>
      <vt:lpstr>1 Corinthians 12:13</vt:lpstr>
      <vt:lpstr>2 Samuel 7:13</vt:lpstr>
      <vt:lpstr>Psalm 2:7</vt:lpstr>
      <vt:lpstr>Matthew 11:28</vt:lpstr>
      <vt:lpstr>Matthew 11:29</vt:lpstr>
      <vt:lpstr>Matthew 11:30</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“Behold, The Lamb!” Part 2</dc:title>
  <dc:creator>Charlie</dc:creator>
  <cp:lastModifiedBy>Charlie</cp:lastModifiedBy>
  <cp:revision>9</cp:revision>
  <dcterms:created xsi:type="dcterms:W3CDTF">2015-03-14T16:45:30Z</dcterms:created>
  <dcterms:modified xsi:type="dcterms:W3CDTF">2015-03-14T21:17:18Z</dcterms:modified>
</cp:coreProperties>
</file>