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2"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3/7/2015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3/7/2015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Behold, The Lamb!</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John 1:14-34</a:t>
            </a:r>
          </a:p>
          <a:p>
            <a:r>
              <a:rPr lang="en-US" sz="5600" b="1" dirty="0" smtClean="0">
                <a:effectLst>
                  <a:outerShdw blurRad="38100" dist="38100" dir="2700000" algn="tl">
                    <a:srgbClr val="000000">
                      <a:alpha val="43137"/>
                    </a:srgbClr>
                  </a:outerShdw>
                </a:effectLst>
              </a:rPr>
              <a:t>March 7-8,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06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John bare witness of him, and cried, saying, This was he of whom I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He that cometh after me is preferred before me: for he was before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2057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of his </a:t>
            </a:r>
            <a:r>
              <a:rPr lang="en-US" sz="5400" b="1" dirty="0" err="1">
                <a:effectLst>
                  <a:outerShdw blurRad="38100" dist="38100" dir="2700000" algn="tl">
                    <a:srgbClr val="000000">
                      <a:alpha val="43137"/>
                    </a:srgbClr>
                  </a:outerShdw>
                </a:effectLst>
              </a:rPr>
              <a:t>fulness</a:t>
            </a:r>
            <a:r>
              <a:rPr lang="en-US" sz="5400" b="1" dirty="0">
                <a:effectLst>
                  <a:outerShdw blurRad="38100" dist="38100" dir="2700000" algn="tl">
                    <a:srgbClr val="000000">
                      <a:alpha val="43137"/>
                    </a:srgbClr>
                  </a:outerShdw>
                </a:effectLst>
              </a:rPr>
              <a:t> have all we received, and grace for grace.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85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For </a:t>
            </a:r>
            <a:r>
              <a:rPr lang="en-US" sz="5400" b="1" dirty="0">
                <a:effectLst>
                  <a:outerShdw blurRad="38100" dist="38100" dir="2700000" algn="tl">
                    <a:srgbClr val="000000">
                      <a:alpha val="43137"/>
                    </a:srgbClr>
                  </a:outerShdw>
                </a:effectLst>
              </a:rPr>
              <a:t>the law was given by Moses, </a:t>
            </a:r>
            <a:r>
              <a:rPr lang="en-US" sz="5400" b="1" i="1" dirty="0">
                <a:effectLst>
                  <a:outerShdw blurRad="38100" dist="38100" dir="2700000" algn="tl">
                    <a:srgbClr val="000000">
                      <a:alpha val="43137"/>
                    </a:srgbClr>
                  </a:outerShdw>
                </a:effectLst>
              </a:rPr>
              <a:t>but</a:t>
            </a:r>
            <a:r>
              <a:rPr lang="en-US" sz="5400" b="1" dirty="0">
                <a:effectLst>
                  <a:outerShdw blurRad="38100" dist="38100" dir="2700000" algn="tl">
                    <a:srgbClr val="000000">
                      <a:alpha val="43137"/>
                    </a:srgbClr>
                  </a:outerShdw>
                </a:effectLst>
              </a:rPr>
              <a:t> grace and truth came by Jesus Christ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317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No man hath seen God at any time; the only begotten Son, which is in the bosom of the Father, he hath declared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56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Micah 5:2a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But thou, Bethlehem </a:t>
            </a:r>
            <a:r>
              <a:rPr lang="en-US" sz="5200" b="1" dirty="0" err="1">
                <a:effectLst>
                  <a:outerShdw blurRad="38100" dist="38100" dir="2700000" algn="tl">
                    <a:srgbClr val="000000">
                      <a:alpha val="43137"/>
                    </a:srgbClr>
                  </a:outerShdw>
                </a:effectLst>
              </a:rPr>
              <a:t>Ephratah</a:t>
            </a:r>
            <a:r>
              <a:rPr lang="en-US" sz="5200" b="1" dirty="0">
                <a:effectLst>
                  <a:outerShdw blurRad="38100" dist="38100" dir="2700000" algn="tl">
                    <a:srgbClr val="000000">
                      <a:alpha val="43137"/>
                    </a:srgbClr>
                  </a:outerShdw>
                </a:effectLst>
              </a:rPr>
              <a:t>, </a:t>
            </a:r>
            <a:r>
              <a:rPr lang="en-US" sz="5200" b="1" i="1" dirty="0">
                <a:effectLst>
                  <a:outerShdw blurRad="38100" dist="38100" dir="2700000" algn="tl">
                    <a:srgbClr val="000000">
                      <a:alpha val="43137"/>
                    </a:srgbClr>
                  </a:outerShdw>
                </a:effectLst>
              </a:rPr>
              <a:t>though</a:t>
            </a:r>
            <a:r>
              <a:rPr lang="en-US" sz="5200" b="1" dirty="0">
                <a:effectLst>
                  <a:outerShdw blurRad="38100" dist="38100" dir="2700000" algn="tl">
                    <a:srgbClr val="000000">
                      <a:alpha val="43137"/>
                    </a:srgbClr>
                  </a:outerShdw>
                </a:effectLst>
              </a:rPr>
              <a:t> thou be little among the thousands of Judah, </a:t>
            </a:r>
            <a:r>
              <a:rPr lang="en-US" sz="5200" b="1" i="1" dirty="0">
                <a:effectLst>
                  <a:outerShdw blurRad="38100" dist="38100" dir="2700000" algn="tl">
                    <a:srgbClr val="000000">
                      <a:alpha val="43137"/>
                    </a:srgbClr>
                  </a:outerShdw>
                </a:effectLst>
              </a:rPr>
              <a:t>yet</a:t>
            </a:r>
            <a:r>
              <a:rPr lang="en-US" sz="5200" b="1" dirty="0">
                <a:effectLst>
                  <a:outerShdw blurRad="38100" dist="38100" dir="2700000" algn="tl">
                    <a:srgbClr val="000000">
                      <a:alpha val="43137"/>
                    </a:srgbClr>
                  </a:outerShdw>
                </a:effectLst>
              </a:rPr>
              <a:t> out of thee shall he come forth unto me </a:t>
            </a:r>
            <a:r>
              <a:rPr lang="en-US" sz="5200" b="1" i="1" dirty="0">
                <a:effectLst>
                  <a:outerShdw blurRad="38100" dist="38100" dir="2700000" algn="tl">
                    <a:srgbClr val="000000">
                      <a:alpha val="43137"/>
                    </a:srgbClr>
                  </a:outerShdw>
                </a:effectLst>
              </a:rPr>
              <a:t>that is</a:t>
            </a:r>
            <a:r>
              <a:rPr lang="en-US" sz="5200" b="1" dirty="0">
                <a:effectLst>
                  <a:outerShdw blurRad="38100" dist="38100" dir="2700000" algn="tl">
                    <a:srgbClr val="000000">
                      <a:alpha val="43137"/>
                    </a:srgbClr>
                  </a:outerShdw>
                </a:effectLst>
              </a:rPr>
              <a:t> to be ruler in Israel;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0185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Micah 5:2b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…whose </a:t>
            </a:r>
            <a:r>
              <a:rPr lang="en-US" sz="5400" b="1" dirty="0">
                <a:effectLst>
                  <a:outerShdw blurRad="38100" dist="38100" dir="2700000" algn="tl">
                    <a:srgbClr val="000000">
                      <a:alpha val="43137"/>
                    </a:srgbClr>
                  </a:outerShdw>
                </a:effectLst>
              </a:rPr>
              <a:t>goings forth </a:t>
            </a:r>
            <a:r>
              <a:rPr lang="en-US" sz="5400" b="1" i="1" dirty="0">
                <a:effectLst>
                  <a:outerShdw blurRad="38100" dist="38100" dir="2700000" algn="tl">
                    <a:srgbClr val="000000">
                      <a:alpha val="43137"/>
                    </a:srgbClr>
                  </a:outerShdw>
                </a:effectLst>
              </a:rPr>
              <a:t>have been</a:t>
            </a:r>
            <a:r>
              <a:rPr lang="en-US" sz="5400" b="1" dirty="0">
                <a:effectLst>
                  <a:outerShdw blurRad="38100" dist="38100" dir="2700000" algn="tl">
                    <a:srgbClr val="000000">
                      <a:alpha val="43137"/>
                    </a:srgbClr>
                  </a:outerShdw>
                </a:effectLst>
              </a:rPr>
              <a:t> from of old, from everlasting</a:t>
            </a:r>
            <a:r>
              <a:rPr lang="en-US" sz="54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6947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Micah 5:4</a:t>
            </a:r>
            <a:endParaRPr lang="en-US" sz="7200" dirty="0"/>
          </a:p>
        </p:txBody>
      </p:sp>
      <p:sp>
        <p:nvSpPr>
          <p:cNvPr id="3" name="Content Placeholder 2"/>
          <p:cNvSpPr>
            <a:spLocks noGrp="1"/>
          </p:cNvSpPr>
          <p:nvPr>
            <p:ph idx="1"/>
          </p:nvPr>
        </p:nvSpPr>
        <p:spPr>
          <a:xfrm>
            <a:off x="0" y="1066800"/>
            <a:ext cx="9050547" cy="5791200"/>
          </a:xfrm>
        </p:spPr>
        <p:txBody>
          <a:bodyPr>
            <a:noAutofit/>
          </a:bodyPr>
          <a:lstStyle/>
          <a:p>
            <a:pPr marL="36576" indent="0">
              <a:buNone/>
            </a:pPr>
            <a:r>
              <a:rPr lang="en-US" sz="5300" b="1" dirty="0">
                <a:effectLst>
                  <a:outerShdw blurRad="38100" dist="38100" dir="2700000" algn="tl">
                    <a:srgbClr val="000000">
                      <a:alpha val="43137"/>
                    </a:srgbClr>
                  </a:outerShdw>
                </a:effectLst>
              </a:rPr>
              <a:t>And he shall stand and feed in the strength of the LORD, in the majesty of the name of the LORD his God; and they shall abide: for now shall he be great unto the ends of the earth.</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07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it pleased </a:t>
            </a:r>
            <a:r>
              <a:rPr lang="en-US" sz="5400" b="1" i="1" dirty="0">
                <a:effectLst>
                  <a:outerShdw blurRad="38100" dist="38100" dir="2700000" algn="tl">
                    <a:srgbClr val="000000">
                      <a:alpha val="43137"/>
                    </a:srgbClr>
                  </a:outerShdw>
                </a:effectLst>
              </a:rPr>
              <a:t>the Father</a:t>
            </a:r>
            <a:r>
              <a:rPr lang="en-US" sz="5400" b="1" dirty="0">
                <a:effectLst>
                  <a:outerShdw blurRad="38100" dist="38100" dir="2700000" algn="tl">
                    <a:srgbClr val="000000">
                      <a:alpha val="43137"/>
                    </a:srgbClr>
                  </a:outerShdw>
                </a:effectLst>
              </a:rPr>
              <a:t> that in him should all </a:t>
            </a:r>
            <a:r>
              <a:rPr lang="en-US" sz="5400" b="1" dirty="0" err="1">
                <a:effectLst>
                  <a:outerShdw blurRad="38100" dist="38100" dir="2700000" algn="tl">
                    <a:srgbClr val="000000">
                      <a:alpha val="43137"/>
                    </a:srgbClr>
                  </a:outerShdw>
                </a:effectLst>
              </a:rPr>
              <a:t>fulness</a:t>
            </a:r>
            <a:r>
              <a:rPr lang="en-US" sz="5400" b="1" dirty="0">
                <a:effectLst>
                  <a:outerShdw blurRad="38100" dist="38100" dir="2700000" algn="tl">
                    <a:srgbClr val="000000">
                      <a:alpha val="43137"/>
                    </a:srgbClr>
                  </a:outerShdw>
                </a:effectLst>
              </a:rPr>
              <a:t> dwell;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320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in him </a:t>
            </a:r>
            <a:r>
              <a:rPr lang="en-US" sz="5400" b="1" dirty="0" err="1">
                <a:effectLst>
                  <a:outerShdw blurRad="38100" dist="38100" dir="2700000" algn="tl">
                    <a:srgbClr val="000000">
                      <a:alpha val="43137"/>
                    </a:srgbClr>
                  </a:outerShdw>
                </a:effectLst>
              </a:rPr>
              <a:t>dwelleth</a:t>
            </a:r>
            <a:r>
              <a:rPr lang="en-US" sz="5400" b="1" dirty="0">
                <a:effectLst>
                  <a:outerShdw blurRad="38100" dist="38100" dir="2700000" algn="tl">
                    <a:srgbClr val="000000">
                      <a:alpha val="43137"/>
                    </a:srgbClr>
                  </a:outerShdw>
                </a:effectLst>
              </a:rPr>
              <a:t> all the </a:t>
            </a:r>
            <a:r>
              <a:rPr lang="en-US" sz="5400" b="1" dirty="0" err="1">
                <a:effectLst>
                  <a:outerShdw blurRad="38100" dist="38100" dir="2700000" algn="tl">
                    <a:srgbClr val="000000">
                      <a:alpha val="43137"/>
                    </a:srgbClr>
                  </a:outerShdw>
                </a:effectLst>
              </a:rPr>
              <a:t>fulness</a:t>
            </a:r>
            <a:r>
              <a:rPr lang="en-US" sz="5400" b="1" dirty="0">
                <a:effectLst>
                  <a:outerShdw blurRad="38100" dist="38100" dir="2700000" algn="tl">
                    <a:srgbClr val="000000">
                      <a:alpha val="43137"/>
                    </a:srgbClr>
                  </a:outerShdw>
                </a:effectLst>
              </a:rPr>
              <a:t> of the Godhead bodily.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138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2:10</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ye are complete in him, which is the head of all principality and power: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77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Word was made flesh, and dwelt among us, (and we beheld his glory, the glory as of the only begotten of the Father,) full of grace and truth.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934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3:16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God so loved the world, that he gave his only begotten Son, that whosoever believeth in him should not perish, but have everlasting life.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211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effectLst>
                  <a:outerShdw blurRad="38100" dist="38100" dir="2700000" algn="tl">
                    <a:srgbClr val="000000">
                      <a:alpha val="43137"/>
                    </a:srgbClr>
                  </a:outerShdw>
                </a:effectLst>
              </a:rPr>
              <a:t>Grace:</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9050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Undeserved Favor of God!</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234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lgn="ctr">
              <a:buNone/>
            </a:pPr>
            <a:r>
              <a:rPr lang="en-US" sz="7200" b="1" dirty="0">
                <a:effectLst>
                  <a:outerShdw blurRad="38100" dist="38100" dir="2700000" algn="tl">
                    <a:srgbClr val="000000">
                      <a:alpha val="43137"/>
                    </a:srgbClr>
                  </a:outerShdw>
                </a:effectLst>
              </a:rPr>
              <a:t>The Baptizer’s Testimony of Jesus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790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this is the record of John, when the Jews sent priests and Levites from Jerusalem to ask him, Who art thou?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935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1:20</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confessed, and denied not; but confessed, I am not the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83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asked him, What then? Art thou Elias? And he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I am not. Art thou that prophet? And he answered, No.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230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said they unto him, Who art thou? that we may give an answer to them that sent us. What </a:t>
            </a:r>
            <a:r>
              <a:rPr lang="en-US" sz="5400" b="1" dirty="0" err="1">
                <a:effectLst>
                  <a:outerShdw blurRad="38100" dist="38100" dir="2700000" algn="tl">
                    <a:srgbClr val="000000">
                      <a:alpha val="43137"/>
                    </a:srgbClr>
                  </a:outerShdw>
                </a:effectLst>
              </a:rPr>
              <a:t>sayest</a:t>
            </a:r>
            <a:r>
              <a:rPr lang="en-US" sz="5400" b="1" dirty="0">
                <a:effectLst>
                  <a:outerShdw blurRad="38100" dist="38100" dir="2700000" algn="tl">
                    <a:srgbClr val="000000">
                      <a:alpha val="43137"/>
                    </a:srgbClr>
                  </a:outerShdw>
                </a:effectLst>
              </a:rPr>
              <a:t> thou of thyself?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1938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said, I </a:t>
            </a:r>
            <a:r>
              <a:rPr lang="en-US" sz="5400" b="1" i="1" dirty="0">
                <a:effectLst>
                  <a:outerShdw blurRad="38100" dist="38100" dir="2700000" algn="tl">
                    <a:srgbClr val="000000">
                      <a:alpha val="43137"/>
                    </a:srgbClr>
                  </a:outerShdw>
                </a:effectLst>
              </a:rPr>
              <a:t>am</a:t>
            </a:r>
            <a:r>
              <a:rPr lang="en-US" sz="5400" b="1" dirty="0">
                <a:effectLst>
                  <a:outerShdw blurRad="38100" dist="38100" dir="2700000" algn="tl">
                    <a:srgbClr val="000000">
                      <a:alpha val="43137"/>
                    </a:srgbClr>
                  </a:outerShdw>
                </a:effectLst>
              </a:rPr>
              <a:t> the voice of one crying in the wilderness, Make straight the way of the Lord, as said the prophet Esaias.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284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which were sent were of the Pharisees.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6541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asked him, and said unto him, Why </a:t>
            </a:r>
            <a:r>
              <a:rPr lang="en-US" sz="5400" b="1" dirty="0" err="1">
                <a:effectLst>
                  <a:outerShdw blurRad="38100" dist="38100" dir="2700000" algn="tl">
                    <a:srgbClr val="000000">
                      <a:alpha val="43137"/>
                    </a:srgbClr>
                  </a:outerShdw>
                </a:effectLst>
              </a:rPr>
              <a:t>baptizest</a:t>
            </a:r>
            <a:r>
              <a:rPr lang="en-US" sz="5400" b="1" dirty="0">
                <a:effectLst>
                  <a:outerShdw blurRad="38100" dist="38100" dir="2700000" algn="tl">
                    <a:srgbClr val="000000">
                      <a:alpha val="43137"/>
                    </a:srgbClr>
                  </a:outerShdw>
                </a:effectLst>
              </a:rPr>
              <a:t> thou then, if thou be not that Christ, nor Elias, neither that prophet?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978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John bare witness of him, and cried, saying, This was he of whom I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He that cometh after me is preferred before me: for he was before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355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John answered them, saying, I baptize with water: but there </a:t>
            </a:r>
            <a:r>
              <a:rPr lang="en-US" sz="5400" b="1" dirty="0" err="1">
                <a:effectLst>
                  <a:outerShdw blurRad="38100" dist="38100" dir="2700000" algn="tl">
                    <a:srgbClr val="000000">
                      <a:alpha val="43137"/>
                    </a:srgbClr>
                  </a:outerShdw>
                </a:effectLst>
              </a:rPr>
              <a:t>standeth</a:t>
            </a:r>
            <a:r>
              <a:rPr lang="en-US" sz="5400" b="1" dirty="0">
                <a:effectLst>
                  <a:outerShdw blurRad="38100" dist="38100" dir="2700000" algn="tl">
                    <a:srgbClr val="000000">
                      <a:alpha val="43137"/>
                    </a:srgbClr>
                  </a:outerShdw>
                </a:effectLst>
              </a:rPr>
              <a:t> one among you, whom ye know not;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59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it is, who coming after me is preferred before me, whose shoe's latchet I am not worthy to unloose.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77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These things were done in </a:t>
            </a:r>
            <a:r>
              <a:rPr lang="en-US" sz="5400" b="1" dirty="0" err="1">
                <a:effectLst>
                  <a:outerShdw blurRad="38100" dist="38100" dir="2700000" algn="tl">
                    <a:srgbClr val="000000">
                      <a:alpha val="43137"/>
                    </a:srgbClr>
                  </a:outerShdw>
                </a:effectLst>
              </a:rPr>
              <a:t>Bethabara</a:t>
            </a:r>
            <a:r>
              <a:rPr lang="en-US" sz="5400" b="1" dirty="0">
                <a:effectLst>
                  <a:outerShdw blurRad="38100" dist="38100" dir="2700000" algn="tl">
                    <a:srgbClr val="000000">
                      <a:alpha val="43137"/>
                    </a:srgbClr>
                  </a:outerShdw>
                </a:effectLst>
              </a:rPr>
              <a:t> beyond Jordan, where John was baptizing.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80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40:3</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voice of him that </a:t>
            </a:r>
            <a:r>
              <a:rPr lang="en-US" sz="5400" b="1" dirty="0" err="1">
                <a:effectLst>
                  <a:outerShdw blurRad="38100" dist="38100" dir="2700000" algn="tl">
                    <a:srgbClr val="000000">
                      <a:alpha val="43137"/>
                    </a:srgbClr>
                  </a:outerShdw>
                </a:effectLst>
              </a:rPr>
              <a:t>crieth</a:t>
            </a:r>
            <a:r>
              <a:rPr lang="en-US" sz="5400" b="1" dirty="0">
                <a:effectLst>
                  <a:outerShdw blurRad="38100" dist="38100" dir="2700000" algn="tl">
                    <a:srgbClr val="000000">
                      <a:alpha val="43137"/>
                    </a:srgbClr>
                  </a:outerShdw>
                </a:effectLst>
              </a:rPr>
              <a:t> in the wilderness, Prepare ye the way of the LORD, make straight in the desert a highway for our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5224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40:4</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Every valley shall be exalted, and every mountain and hill shall be made low: and the crooked shall be made straight, and the rough places plain: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89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40:5</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glory of the LORD shall be revealed, and all flesh shall see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 together: for the mouth of the LORD hath spoken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256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Malachi 4:5</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Behold, I will send you Elijah the prophet before the coming of the great and dreadful day of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585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40:3</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voice of him that </a:t>
            </a:r>
            <a:r>
              <a:rPr lang="en-US" sz="5400" b="1" dirty="0" err="1">
                <a:effectLst>
                  <a:outerShdw blurRad="38100" dist="38100" dir="2700000" algn="tl">
                    <a:srgbClr val="000000">
                      <a:alpha val="43137"/>
                    </a:srgbClr>
                  </a:outerShdw>
                </a:effectLst>
              </a:rPr>
              <a:t>crieth</a:t>
            </a:r>
            <a:r>
              <a:rPr lang="en-US" sz="5400" b="1" dirty="0">
                <a:effectLst>
                  <a:outerShdw blurRad="38100" dist="38100" dir="2700000" algn="tl">
                    <a:srgbClr val="000000">
                      <a:alpha val="43137"/>
                    </a:srgbClr>
                  </a:outerShdw>
                </a:effectLst>
              </a:rPr>
              <a:t> in the wilderness, Prepare ye the way of the LORD, make straight in the desert a highway for our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4754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40:4</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Every valley shall be exalted, and every mountain and hill shall be made low: and the crooked shall be made straight, and the rough places plain: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0491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next day John </a:t>
            </a:r>
            <a:r>
              <a:rPr lang="en-US" sz="5400" b="1" dirty="0" err="1">
                <a:effectLst>
                  <a:outerShdw blurRad="38100" dist="38100" dir="2700000" algn="tl">
                    <a:srgbClr val="000000">
                      <a:alpha val="43137"/>
                    </a:srgbClr>
                  </a:outerShdw>
                </a:effectLst>
              </a:rPr>
              <a:t>seeth</a:t>
            </a:r>
            <a:r>
              <a:rPr lang="en-US" sz="5400" b="1" dirty="0">
                <a:effectLst>
                  <a:outerShdw blurRad="38100" dist="38100" dir="2700000" algn="tl">
                    <a:srgbClr val="000000">
                      <a:alpha val="43137"/>
                    </a:srgbClr>
                  </a:outerShdw>
                </a:effectLst>
              </a:rPr>
              <a:t> Jesus coming unto him, and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Behold the Lamb of God, which taketh away the sin of the world.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843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of his </a:t>
            </a:r>
            <a:r>
              <a:rPr lang="en-US" sz="5400" b="1" dirty="0" err="1">
                <a:effectLst>
                  <a:outerShdw blurRad="38100" dist="38100" dir="2700000" algn="tl">
                    <a:srgbClr val="000000">
                      <a:alpha val="43137"/>
                    </a:srgbClr>
                  </a:outerShdw>
                </a:effectLst>
              </a:rPr>
              <a:t>fulness</a:t>
            </a:r>
            <a:r>
              <a:rPr lang="en-US" sz="5400" b="1" dirty="0">
                <a:effectLst>
                  <a:outerShdw blurRad="38100" dist="38100" dir="2700000" algn="tl">
                    <a:srgbClr val="000000">
                      <a:alpha val="43137"/>
                    </a:srgbClr>
                  </a:outerShdw>
                </a:effectLst>
              </a:rPr>
              <a:t> have all we received, and grace for grace.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107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This is he of whom I said, After me cometh a man which is preferred before me: for he was before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8468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knew him not: but that he should be made manifest to Israel, therefore am I come baptizing with water.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570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John bare record, saying, I saw the Spirit descending from heaven like a dove, and it abode upon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3512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John 1:33</a:t>
            </a:r>
            <a:endParaRPr lang="en-US" sz="7200" dirty="0"/>
          </a:p>
        </p:txBody>
      </p:sp>
      <p:sp>
        <p:nvSpPr>
          <p:cNvPr id="3" name="Content Placeholder 2"/>
          <p:cNvSpPr>
            <a:spLocks noGrp="1"/>
          </p:cNvSpPr>
          <p:nvPr>
            <p:ph idx="1"/>
          </p:nvPr>
        </p:nvSpPr>
        <p:spPr>
          <a:xfrm>
            <a:off x="0" y="990600"/>
            <a:ext cx="9067800" cy="5867400"/>
          </a:xfrm>
        </p:spPr>
        <p:txBody>
          <a:bodyPr>
            <a:noAutofit/>
          </a:bodyPr>
          <a:lstStyle/>
          <a:p>
            <a:pPr marL="36576" indent="0">
              <a:buNone/>
            </a:pPr>
            <a:r>
              <a:rPr lang="en-US" sz="4800" b="1" dirty="0">
                <a:effectLst>
                  <a:outerShdw blurRad="38100" dist="38100" dir="2700000" algn="tl">
                    <a:srgbClr val="000000">
                      <a:alpha val="43137"/>
                    </a:srgbClr>
                  </a:outerShdw>
                </a:effectLst>
              </a:rPr>
              <a:t>And I knew him not: but he that sent me to baptize with water, the same said unto me, Upon whom thou shalt see the Spirit descending, and remaining on him, the same is he which </a:t>
            </a:r>
            <a:r>
              <a:rPr lang="en-US" sz="4800" b="1" dirty="0" err="1">
                <a:effectLst>
                  <a:outerShdw blurRad="38100" dist="38100" dir="2700000" algn="tl">
                    <a:srgbClr val="000000">
                      <a:alpha val="43137"/>
                    </a:srgbClr>
                  </a:outerShdw>
                </a:effectLst>
              </a:rPr>
              <a:t>baptizeth</a:t>
            </a:r>
            <a:r>
              <a:rPr lang="en-US" sz="4800" b="1" dirty="0">
                <a:effectLst>
                  <a:outerShdw blurRad="38100" dist="38100" dir="2700000" algn="tl">
                    <a:srgbClr val="000000">
                      <a:alpha val="43137"/>
                    </a:srgbClr>
                  </a:outerShdw>
                </a:effectLst>
              </a:rPr>
              <a:t> with the Holy Ghost.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361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saw, and bare record that this is the Son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875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22:7</a:t>
            </a:r>
            <a:endParaRPr lang="en-US" sz="7200" dirty="0"/>
          </a:p>
        </p:txBody>
      </p:sp>
      <p:sp>
        <p:nvSpPr>
          <p:cNvPr id="3" name="Content Placeholder 2"/>
          <p:cNvSpPr>
            <a:spLocks noGrp="1"/>
          </p:cNvSpPr>
          <p:nvPr>
            <p:ph idx="1"/>
          </p:nvPr>
        </p:nvSpPr>
        <p:spPr>
          <a:xfrm>
            <a:off x="0" y="1143000"/>
            <a:ext cx="9067800" cy="5867400"/>
          </a:xfrm>
        </p:spPr>
        <p:txBody>
          <a:bodyPr>
            <a:normAutofit/>
          </a:bodyPr>
          <a:lstStyle/>
          <a:p>
            <a:pPr marL="36576" indent="0">
              <a:buNone/>
            </a:pPr>
            <a:r>
              <a:rPr lang="en-US" sz="5100" b="1" dirty="0">
                <a:effectLst>
                  <a:outerShdw blurRad="38100" dist="38100" dir="2700000" algn="tl">
                    <a:srgbClr val="000000">
                      <a:alpha val="43137"/>
                    </a:srgbClr>
                  </a:outerShdw>
                </a:effectLst>
              </a:rPr>
              <a:t>And Isaac </a:t>
            </a:r>
            <a:r>
              <a:rPr lang="en-US" sz="5100" b="1" dirty="0" err="1">
                <a:effectLst>
                  <a:outerShdw blurRad="38100" dist="38100" dir="2700000" algn="tl">
                    <a:srgbClr val="000000">
                      <a:alpha val="43137"/>
                    </a:srgbClr>
                  </a:outerShdw>
                </a:effectLst>
              </a:rPr>
              <a:t>spake</a:t>
            </a:r>
            <a:r>
              <a:rPr lang="en-US" sz="5100" b="1" dirty="0">
                <a:effectLst>
                  <a:outerShdw blurRad="38100" dist="38100" dir="2700000" algn="tl">
                    <a:srgbClr val="000000">
                      <a:alpha val="43137"/>
                    </a:srgbClr>
                  </a:outerShdw>
                </a:effectLst>
              </a:rPr>
              <a:t> unto Abraham his father, and said, My father: and he said, Here </a:t>
            </a:r>
            <a:r>
              <a:rPr lang="en-US" sz="5100" b="1" i="1" dirty="0">
                <a:effectLst>
                  <a:outerShdw blurRad="38100" dist="38100" dir="2700000" algn="tl">
                    <a:srgbClr val="000000">
                      <a:alpha val="43137"/>
                    </a:srgbClr>
                  </a:outerShdw>
                </a:effectLst>
              </a:rPr>
              <a:t>am</a:t>
            </a:r>
            <a:r>
              <a:rPr lang="en-US" sz="5100" b="1" dirty="0">
                <a:effectLst>
                  <a:outerShdw blurRad="38100" dist="38100" dir="2700000" algn="tl">
                    <a:srgbClr val="000000">
                      <a:alpha val="43137"/>
                    </a:srgbClr>
                  </a:outerShdw>
                </a:effectLst>
              </a:rPr>
              <a:t> I, my son. And he said, Behold the fire and the wood: </a:t>
            </a:r>
            <a:r>
              <a:rPr lang="en-US" sz="5100" b="1" i="1" u="sng" dirty="0">
                <a:effectLst>
                  <a:outerShdw blurRad="38100" dist="38100" dir="2700000" algn="tl">
                    <a:srgbClr val="000000">
                      <a:alpha val="43137"/>
                    </a:srgbClr>
                  </a:outerShdw>
                </a:effectLst>
              </a:rPr>
              <a:t>but where is the lamb</a:t>
            </a:r>
            <a:r>
              <a:rPr lang="en-US" sz="5100" b="1" dirty="0">
                <a:effectLst>
                  <a:outerShdw blurRad="38100" dist="38100" dir="2700000" algn="tl">
                    <a:srgbClr val="000000">
                      <a:alpha val="43137"/>
                    </a:srgbClr>
                  </a:outerShdw>
                </a:effectLst>
              </a:rPr>
              <a:t> for a burnt offering?</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9248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2"/>
            <a:ext cx="9136002" cy="684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86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For </a:t>
            </a:r>
            <a:r>
              <a:rPr lang="en-US" sz="5400" b="1" dirty="0">
                <a:effectLst>
                  <a:outerShdw blurRad="38100" dist="38100" dir="2700000" algn="tl">
                    <a:srgbClr val="000000">
                      <a:alpha val="43137"/>
                    </a:srgbClr>
                  </a:outerShdw>
                </a:effectLst>
              </a:rPr>
              <a:t>the law was given by Moses, </a:t>
            </a:r>
            <a:r>
              <a:rPr lang="en-US" sz="5400" b="1" i="1" dirty="0">
                <a:effectLst>
                  <a:outerShdw blurRad="38100" dist="38100" dir="2700000" algn="tl">
                    <a:srgbClr val="000000">
                      <a:alpha val="43137"/>
                    </a:srgbClr>
                  </a:outerShdw>
                </a:effectLst>
              </a:rPr>
              <a:t>but</a:t>
            </a:r>
            <a:r>
              <a:rPr lang="en-US" sz="5400" b="1" dirty="0">
                <a:effectLst>
                  <a:outerShdw blurRad="38100" dist="38100" dir="2700000" algn="tl">
                    <a:srgbClr val="000000">
                      <a:alpha val="43137"/>
                    </a:srgbClr>
                  </a:outerShdw>
                </a:effectLst>
              </a:rPr>
              <a:t> grace and truth came by Jesus Christ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74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No man hath seen God at any time; the only begotten Son, which is in the bosom of the Father, he hath declared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325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12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55:3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Incline your ear, and come unto me: hear, and your soul shall live; and I will make an everlasting covenant with you,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the sure mercies of David.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724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Isaiah 16:5</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And in mercy shall the throne be established: and he shall sit upon it in truth in the tabernacle of David, judging, and seeking judgment, and hasting righteousness.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2176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317</TotalTime>
  <Words>1168</Words>
  <Application>Microsoft Office PowerPoint</Application>
  <PresentationFormat>On-screen Show (4:3)</PresentationFormat>
  <Paragraphs>89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Theme</vt:lpstr>
      <vt:lpstr>Behold, The Lamb!</vt:lpstr>
      <vt:lpstr>John 1:14</vt:lpstr>
      <vt:lpstr>John 1:15</vt:lpstr>
      <vt:lpstr>John 1:16</vt:lpstr>
      <vt:lpstr>John 1:17</vt:lpstr>
      <vt:lpstr>John 1:18</vt:lpstr>
      <vt:lpstr>PowerPoint Presentation</vt:lpstr>
      <vt:lpstr>Isaiah 55:3</vt:lpstr>
      <vt:lpstr>Isaiah 16:5</vt:lpstr>
      <vt:lpstr>John 1:15</vt:lpstr>
      <vt:lpstr>John 1:16</vt:lpstr>
      <vt:lpstr>John 1:17</vt:lpstr>
      <vt:lpstr>John 1:18</vt:lpstr>
      <vt:lpstr>Micah 5:2a</vt:lpstr>
      <vt:lpstr>Micah 5:2b</vt:lpstr>
      <vt:lpstr>Micah 5:4</vt:lpstr>
      <vt:lpstr>Colossians 1:19</vt:lpstr>
      <vt:lpstr>Colossians 2:9</vt:lpstr>
      <vt:lpstr>Colossians 2:10</vt:lpstr>
      <vt:lpstr>John 3:16</vt:lpstr>
      <vt:lpstr>Grace:</vt:lpstr>
      <vt:lpstr>PowerPoint Presentation</vt:lpstr>
      <vt:lpstr>John 1:19</vt:lpstr>
      <vt:lpstr>John 1:20</vt:lpstr>
      <vt:lpstr>John 1:21</vt:lpstr>
      <vt:lpstr>John 1:22</vt:lpstr>
      <vt:lpstr>John 1:23</vt:lpstr>
      <vt:lpstr>John 1:24</vt:lpstr>
      <vt:lpstr>John 1:25</vt:lpstr>
      <vt:lpstr>John 1:26</vt:lpstr>
      <vt:lpstr>John 1:27</vt:lpstr>
      <vt:lpstr>John 1:28</vt:lpstr>
      <vt:lpstr>Isaiah 40:3</vt:lpstr>
      <vt:lpstr>Isaiah 40:4</vt:lpstr>
      <vt:lpstr>Isaiah 40:5</vt:lpstr>
      <vt:lpstr>Malachi 4:5</vt:lpstr>
      <vt:lpstr>Isaiah 40:3</vt:lpstr>
      <vt:lpstr>Isaiah 40:4</vt:lpstr>
      <vt:lpstr>John 1:29</vt:lpstr>
      <vt:lpstr>John 1:30</vt:lpstr>
      <vt:lpstr>John 1:31</vt:lpstr>
      <vt:lpstr>John 1:32</vt:lpstr>
      <vt:lpstr>John 1:33</vt:lpstr>
      <vt:lpstr>John 1:34</vt:lpstr>
      <vt:lpstr>Genesis 22:7</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Behold, The Lamb!</dc:title>
  <dc:creator>Charlie</dc:creator>
  <cp:lastModifiedBy>Charlie</cp:lastModifiedBy>
  <cp:revision>14</cp:revision>
  <dcterms:created xsi:type="dcterms:W3CDTF">2015-03-07T17:29:42Z</dcterms:created>
  <dcterms:modified xsi:type="dcterms:W3CDTF">2015-03-07T22:47:10Z</dcterms:modified>
</cp:coreProperties>
</file>