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5A221B-8CE0-42C4-840B-5CDC920E5C7F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6DEB3C-DED6-402D-AD21-6683C8793A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543800" cy="2152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Are You a Face in the Crowd?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6172200" cy="1600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Matthew  27:32-56</a:t>
            </a:r>
          </a:p>
          <a:p>
            <a:r>
              <a:rPr lang="en-US" sz="2800" dirty="0" smtClean="0"/>
              <a:t>Good Friday Service, 29 March 2013</a:t>
            </a:r>
          </a:p>
          <a:p>
            <a:r>
              <a:rPr lang="en-US" sz="2800" dirty="0" smtClean="0"/>
              <a:t>Calvary Chapel of El Paso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1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The First Snapshot: The One Forced to the </a:t>
            </a:r>
            <a:r>
              <a:rPr lang="en-US" sz="5400" dirty="0" smtClean="0">
                <a:effectLst/>
              </a:rPr>
              <a:t>Cross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29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You can be close to the </a:t>
            </a:r>
            <a:r>
              <a:rPr lang="en-US" sz="4800" b="1" dirty="0" smtClean="0"/>
              <a:t>Cross </a:t>
            </a:r>
            <a:r>
              <a:rPr lang="en-US" sz="4800" b="1" dirty="0"/>
              <a:t>and yet be far from Christ!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719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baseline="30000" dirty="0"/>
              <a:t>31</a:t>
            </a:r>
            <a:r>
              <a:rPr lang="en-US" sz="4000" dirty="0"/>
              <a:t> Now is the judgment of this world: now shall the prince of this world be cast out. </a:t>
            </a:r>
            <a:r>
              <a:rPr lang="en-US" sz="4000" baseline="30000" dirty="0"/>
              <a:t>32</a:t>
            </a:r>
            <a:r>
              <a:rPr lang="en-US" sz="4000" dirty="0"/>
              <a:t> </a:t>
            </a:r>
            <a:r>
              <a:rPr lang="en-US" sz="4000" b="1" i="1" u="sng" dirty="0">
                <a:solidFill>
                  <a:srgbClr val="FF0000"/>
                </a:solidFill>
              </a:rPr>
              <a:t>And I, if I be lifted up from the earth, will draw all men unto me</a:t>
            </a:r>
            <a:r>
              <a:rPr lang="en-US" sz="4000" b="1" i="1" dirty="0">
                <a:solidFill>
                  <a:srgbClr val="FF0000"/>
                </a:solidFill>
              </a:rPr>
              <a:t>.</a:t>
            </a:r>
            <a:r>
              <a:rPr lang="en-US" sz="4000" dirty="0"/>
              <a:t> </a:t>
            </a:r>
            <a:r>
              <a:rPr lang="en-US" sz="4000" baseline="30000" dirty="0"/>
              <a:t>33</a:t>
            </a:r>
            <a:r>
              <a:rPr lang="en-US" sz="4000" dirty="0"/>
              <a:t> This he said, signifying what death he should die.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John 12:31-33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539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effectLst/>
              </a:rPr>
              <a:t>The Second Snapshot: The Foolish at the Cross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99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Matthew 27:38-44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6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800" b="1" dirty="0"/>
              <a:t>C</a:t>
            </a:r>
            <a:r>
              <a:rPr lang="en-US" sz="4800" b="1" dirty="0" smtClean="0"/>
              <a:t>lose </a:t>
            </a:r>
            <a:r>
              <a:rPr lang="en-US" sz="4800" b="1" dirty="0"/>
              <a:t>to the Cross but far from the Blood!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26747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800" dirty="0"/>
              <a:t>For the message of the cross is foolishness to those who are perishing, but to us who are being saved it is the power of God.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Corinthians 1:18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18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04" y="1600200"/>
            <a:ext cx="9050547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800" dirty="0"/>
              <a:t>Because the foolishness of God is wiser than men, and the weakness of God is stronger than men.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 Corinthians 1:25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/>
              </a:rPr>
              <a:t>The Third Snapshot: </a:t>
            </a:r>
            <a:r>
              <a:rPr lang="en-US" sz="5400" dirty="0" smtClean="0">
                <a:effectLst/>
              </a:rPr>
              <a:t>Those </a:t>
            </a:r>
            <a:r>
              <a:rPr lang="en-US" sz="5400" dirty="0">
                <a:effectLst/>
              </a:rPr>
              <a:t>Forgiven </a:t>
            </a:r>
            <a:r>
              <a:rPr lang="en-US" sz="5400" dirty="0">
                <a:effectLst/>
              </a:rPr>
              <a:t>T</a:t>
            </a:r>
            <a:r>
              <a:rPr lang="en-US" sz="5400" dirty="0" smtClean="0">
                <a:effectLst/>
              </a:rPr>
              <a:t>hrough the </a:t>
            </a:r>
            <a:r>
              <a:rPr lang="en-US" sz="5400" dirty="0">
                <a:effectLst/>
              </a:rPr>
              <a:t>Cross!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564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Matthew 27:45-56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8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Matthew 27:32-56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4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24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4000" baseline="30000" dirty="0"/>
              <a:t>11</a:t>
            </a:r>
            <a:r>
              <a:rPr lang="en-US" sz="4000" dirty="0"/>
              <a:t> He came to His own, and His own did not receive Him. </a:t>
            </a:r>
            <a:r>
              <a:rPr lang="en-US" sz="4000" baseline="30000" dirty="0"/>
              <a:t>12</a:t>
            </a:r>
            <a:r>
              <a:rPr lang="en-US" sz="4000" dirty="0"/>
              <a:t> But as many as received Him, to them He gave the right to become children of God, to those who believe in His name: </a:t>
            </a:r>
            <a:r>
              <a:rPr lang="en-US" sz="4000" baseline="30000" dirty="0"/>
              <a:t>13</a:t>
            </a:r>
            <a:r>
              <a:rPr lang="en-US" sz="4000" dirty="0"/>
              <a:t> who were born, not of blood, nor of the will of the flesh, nor of the will of man, but of God.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38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John 1:11-13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096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26" y="1066800"/>
            <a:ext cx="9135374" cy="502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baseline="30000" dirty="0"/>
              <a:t>16</a:t>
            </a:r>
            <a:r>
              <a:rPr lang="en-US" sz="4000" dirty="0"/>
              <a:t> For I am not ashamed of the gospel of Christ, for it is the power of God to salvation for everyone who believes, for the Jew first and also for the Greek. </a:t>
            </a:r>
            <a:r>
              <a:rPr lang="en-US" sz="4000" baseline="30000" dirty="0"/>
              <a:t>17</a:t>
            </a:r>
            <a:r>
              <a:rPr lang="en-US" sz="4000" dirty="0"/>
              <a:t> For in it the righteousness of God is revealed from faith to faith; as it is written, </a:t>
            </a:r>
            <a:r>
              <a:rPr lang="en-US" sz="4000" i="1" dirty="0"/>
              <a:t>"The just shall live by faith."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1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Romans 1:16-17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571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52626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baseline="30000" dirty="0"/>
              <a:t>4 </a:t>
            </a:r>
            <a:r>
              <a:rPr lang="en-US" sz="4000" dirty="0"/>
              <a:t>But God, who is rich in mercy, because of His great love with which He loved us, </a:t>
            </a:r>
            <a:r>
              <a:rPr lang="en-US" sz="4000" baseline="30000" dirty="0"/>
              <a:t>5 </a:t>
            </a:r>
            <a:r>
              <a:rPr lang="en-US" sz="4000" dirty="0"/>
              <a:t>even when we were dead in trespasses, made us alive together with Christ (by grace you have been saved),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Ephesians 2:4-5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335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baseline="30000" dirty="0"/>
              <a:t>23</a:t>
            </a:r>
            <a:r>
              <a:rPr lang="en-US" sz="4400" dirty="0"/>
              <a:t> For the wages of sin </a:t>
            </a:r>
            <a:r>
              <a:rPr lang="en-US" sz="4400" i="1" dirty="0"/>
              <a:t>is</a:t>
            </a:r>
            <a:r>
              <a:rPr lang="en-US" sz="4400" dirty="0"/>
              <a:t> death, but the gift of God </a:t>
            </a:r>
            <a:r>
              <a:rPr lang="en-US" sz="4400" i="1" dirty="0"/>
              <a:t>is</a:t>
            </a:r>
            <a:r>
              <a:rPr lang="en-US" sz="4400" dirty="0"/>
              <a:t> eternal life in Christ Jesus our Lord.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Romans 6:23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01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b="1" dirty="0"/>
              <a:t>Are you a face in the crowd before the Cross of Jesus Christ?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02"/>
            <a:ext cx="9144000" cy="694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109728" indent="0">
              <a:buNone/>
            </a:pPr>
            <a:r>
              <a:rPr lang="en-US" sz="3500" b="1" i="1" dirty="0"/>
              <a:t>At the Cross, at the Cross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Where I first saw the light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And the burden of my heart rolled away;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It was there by faith I received </a:t>
            </a:r>
            <a:r>
              <a:rPr lang="en-US" sz="3500" b="1" i="1" dirty="0" smtClean="0"/>
              <a:t>my </a:t>
            </a:r>
            <a:r>
              <a:rPr lang="en-US" sz="3500" b="1" i="1" dirty="0"/>
              <a:t>sight,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And now I am happy all the day!</a:t>
            </a:r>
            <a:endParaRPr lang="en-US" sz="35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At The Cross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94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381" y="1600200"/>
            <a:ext cx="9144000" cy="4572000"/>
          </a:xfrm>
        </p:spPr>
        <p:txBody>
          <a:bodyPr/>
          <a:lstStyle/>
          <a:p>
            <a:pPr marL="109728" indent="0">
              <a:buNone/>
            </a:pPr>
            <a:r>
              <a:rPr lang="en-US" sz="3500" b="1" i="1" dirty="0"/>
              <a:t>On a hill far away, </a:t>
            </a:r>
            <a:endParaRPr lang="en-US" sz="3500" b="1" i="1" dirty="0" smtClean="0"/>
          </a:p>
          <a:p>
            <a:pPr marL="109728" indent="0">
              <a:buNone/>
            </a:pPr>
            <a:r>
              <a:rPr lang="en-US" sz="3500" b="1" i="1" dirty="0" smtClean="0"/>
              <a:t>Stood </a:t>
            </a:r>
            <a:r>
              <a:rPr lang="en-US" sz="3500" b="1" i="1" dirty="0"/>
              <a:t>an old rugged cross,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The emblem of suffering and shame;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And I love that old cross, </a:t>
            </a:r>
            <a:endParaRPr lang="en-US" sz="3500" b="1" i="1" dirty="0" smtClean="0"/>
          </a:p>
          <a:p>
            <a:pPr marL="109728" indent="0">
              <a:buNone/>
            </a:pPr>
            <a:r>
              <a:rPr lang="en-US" sz="3500" b="1" i="1" dirty="0"/>
              <a:t>W</a:t>
            </a:r>
            <a:r>
              <a:rPr lang="en-US" sz="3500" b="1" i="1" dirty="0" smtClean="0"/>
              <a:t>here </a:t>
            </a:r>
            <a:r>
              <a:rPr lang="en-US" sz="3500" b="1" i="1" dirty="0"/>
              <a:t>the dearest and best</a:t>
            </a:r>
            <a:endParaRPr lang="en-US" sz="3500" dirty="0"/>
          </a:p>
          <a:p>
            <a:pPr marL="109728" indent="0">
              <a:buNone/>
            </a:pPr>
            <a:r>
              <a:rPr lang="en-US" sz="3500" b="1" i="1" dirty="0"/>
              <a:t>For a world of lost sinners was slain.</a:t>
            </a:r>
            <a:endParaRPr lang="en-US" sz="35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Old Rugged Cross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3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9135374" cy="4495800"/>
          </a:xfrm>
        </p:spPr>
        <p:txBody>
          <a:bodyPr/>
          <a:lstStyle/>
          <a:p>
            <a:pPr marL="109728" indent="0">
              <a:buNone/>
            </a:pPr>
            <a:r>
              <a:rPr lang="en-US" sz="3600" b="1" i="1" dirty="0"/>
              <a:t>So I’ll cherish the old rugged cross,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Till my trophies at last I lay down.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I will cling to the old rugged cross,</a:t>
            </a:r>
            <a:endParaRPr lang="en-US" sz="3600" dirty="0"/>
          </a:p>
          <a:p>
            <a:pPr marL="109728" indent="0">
              <a:buNone/>
            </a:pPr>
            <a:r>
              <a:rPr lang="en-US" sz="3600" b="1" i="1" dirty="0"/>
              <a:t>And exchange it someday for a crown.</a:t>
            </a:r>
            <a:endParaRPr lang="en-US" sz="36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Old Rugged Cross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20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endParaRPr lang="en-US" sz="5400" b="1" dirty="0" smtClean="0"/>
          </a:p>
          <a:p>
            <a:r>
              <a:rPr lang="en-US" sz="5400" b="1" dirty="0" smtClean="0"/>
              <a:t>But </a:t>
            </a:r>
            <a:r>
              <a:rPr lang="en-US" sz="5400" b="1" dirty="0"/>
              <a:t>even resurrection has to begin with the Cross!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b="1" baseline="30000" dirty="0"/>
              <a:t>32</a:t>
            </a:r>
            <a:r>
              <a:rPr lang="en-US" sz="4400" b="1" dirty="0"/>
              <a:t> Now as they came out, they found a man of Cyrene, Simon by name. Him they compelled to bear His cross.</a:t>
            </a:r>
            <a:r>
              <a:rPr lang="en-US" sz="4400" dirty="0"/>
              <a:t> 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Matthew 27:27-32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850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346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Are You a Face in the Crowd?</vt:lpstr>
      <vt:lpstr>Matthew 27:32-56</vt:lpstr>
      <vt:lpstr>PowerPoint Presentation</vt:lpstr>
      <vt:lpstr>At The Cross</vt:lpstr>
      <vt:lpstr>The Old Rugged Cross</vt:lpstr>
      <vt:lpstr>The Old Rugged Cross</vt:lpstr>
      <vt:lpstr>PowerPoint Presentation</vt:lpstr>
      <vt:lpstr>Matthew 27:27-32</vt:lpstr>
      <vt:lpstr>PowerPoint Presentation</vt:lpstr>
      <vt:lpstr>The First Snapshot: The One Forced to the Cross</vt:lpstr>
      <vt:lpstr>PowerPoint Presentation</vt:lpstr>
      <vt:lpstr>John 12:31-33</vt:lpstr>
      <vt:lpstr>The Second Snapshot: The Foolish at the Cross</vt:lpstr>
      <vt:lpstr>Matthew 27:38-44</vt:lpstr>
      <vt:lpstr>PowerPoint Presentation</vt:lpstr>
      <vt:lpstr>1 Corinthians 1:18</vt:lpstr>
      <vt:lpstr>1 Corinthians 1:25</vt:lpstr>
      <vt:lpstr>The Third Snapshot: Those Forgiven Through the Cross!</vt:lpstr>
      <vt:lpstr>Matthew 27:45-56</vt:lpstr>
      <vt:lpstr>John 1:11-13</vt:lpstr>
      <vt:lpstr>Romans 1:16-17</vt:lpstr>
      <vt:lpstr>Ephesians 2:4-5</vt:lpstr>
      <vt:lpstr>Romans 6:23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a Face in the Crowd?</dc:title>
  <dc:creator>Charlie</dc:creator>
  <cp:lastModifiedBy>Charlie</cp:lastModifiedBy>
  <cp:revision>14</cp:revision>
  <dcterms:created xsi:type="dcterms:W3CDTF">2013-03-29T17:54:24Z</dcterms:created>
  <dcterms:modified xsi:type="dcterms:W3CDTF">2013-03-29T22:29:56Z</dcterms:modified>
</cp:coreProperties>
</file>