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2"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7B52A8D-20D9-45CE-AE6C-AD36BF6F05AF}" type="datetimeFigureOut">
              <a:rPr lang="en-US" smtClean="0"/>
              <a:t>4/6/2013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7AC69C0-1811-468D-A32B-0293DC1D86C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B52A8D-20D9-45CE-AE6C-AD36BF6F05AF}" type="datetimeFigureOut">
              <a:rPr lang="en-US" smtClean="0"/>
              <a:t>4/6/2013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AC69C0-1811-468D-A32B-0293DC1D86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B52A8D-20D9-45CE-AE6C-AD36BF6F05AF}" type="datetimeFigureOut">
              <a:rPr lang="en-US" smtClean="0"/>
              <a:t>4/6/2013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AC69C0-1811-468D-A32B-0293DC1D86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B52A8D-20D9-45CE-AE6C-AD36BF6F05AF}" type="datetimeFigureOut">
              <a:rPr lang="en-US" smtClean="0"/>
              <a:t>4/6/2013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AC69C0-1811-468D-A32B-0293DC1D86CA}"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7B52A8D-20D9-45CE-AE6C-AD36BF6F05AF}" type="datetimeFigureOut">
              <a:rPr lang="en-US" smtClean="0"/>
              <a:t>4/6/2013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7AC69C0-1811-468D-A32B-0293DC1D86CA}"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B52A8D-20D9-45CE-AE6C-AD36BF6F05AF}" type="datetimeFigureOut">
              <a:rPr lang="en-US" smtClean="0"/>
              <a:t>4/6/2013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7AC69C0-1811-468D-A32B-0293DC1D86CA}"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7B52A8D-20D9-45CE-AE6C-AD36BF6F05AF}" type="datetimeFigureOut">
              <a:rPr lang="en-US" smtClean="0"/>
              <a:t>4/6/2013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7AC69C0-1811-468D-A32B-0293DC1D86C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7B52A8D-20D9-45CE-AE6C-AD36BF6F05AF}" type="datetimeFigureOut">
              <a:rPr lang="en-US" smtClean="0"/>
              <a:t>4/6/2013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7AC69C0-1811-468D-A32B-0293DC1D86CA}"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7B52A8D-20D9-45CE-AE6C-AD36BF6F05AF}" type="datetimeFigureOut">
              <a:rPr lang="en-US" smtClean="0"/>
              <a:t>4/6/2013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7AC69C0-1811-468D-A32B-0293DC1D86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7B52A8D-20D9-45CE-AE6C-AD36BF6F05AF}" type="datetimeFigureOut">
              <a:rPr lang="en-US" smtClean="0"/>
              <a:t>4/6/2013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7AC69C0-1811-468D-A32B-0293DC1D86C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7B52A8D-20D9-45CE-AE6C-AD36BF6F05AF}" type="datetimeFigureOut">
              <a:rPr lang="en-US" smtClean="0"/>
              <a:t>4/6/2013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7AC69C0-1811-468D-A32B-0293DC1D86CA}"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7B52A8D-20D9-45CE-AE6C-AD36BF6F05AF}" type="datetimeFigureOut">
              <a:rPr lang="en-US" smtClean="0"/>
              <a:t>4/6/2013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7AC69C0-1811-468D-A32B-0293DC1D86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829761"/>
          </a:xfrm>
        </p:spPr>
        <p:txBody>
          <a:bodyPr>
            <a:noAutofit/>
          </a:bodyPr>
          <a:lstStyle/>
          <a:p>
            <a:r>
              <a:rPr lang="en-US" sz="6600" dirty="0" smtClean="0"/>
              <a:t>Appetite, Blessing, and Contention</a:t>
            </a:r>
            <a:endParaRPr lang="en-US" sz="6600" dirty="0"/>
          </a:p>
        </p:txBody>
      </p:sp>
      <p:sp>
        <p:nvSpPr>
          <p:cNvPr id="3" name="Subtitle 2"/>
          <p:cNvSpPr>
            <a:spLocks noGrp="1"/>
          </p:cNvSpPr>
          <p:nvPr>
            <p:ph type="subTitle" idx="1"/>
          </p:nvPr>
        </p:nvSpPr>
        <p:spPr>
          <a:xfrm>
            <a:off x="685800" y="3352800"/>
            <a:ext cx="7772400" cy="1687111"/>
          </a:xfrm>
        </p:spPr>
        <p:txBody>
          <a:bodyPr>
            <a:noAutofit/>
          </a:bodyPr>
          <a:lstStyle/>
          <a:p>
            <a:r>
              <a:rPr lang="en-US" sz="3600" dirty="0" smtClean="0"/>
              <a:t>Genesis </a:t>
            </a:r>
            <a:r>
              <a:rPr lang="en-US" sz="3600" dirty="0" smtClean="0"/>
              <a:t>27:1-17</a:t>
            </a:r>
            <a:endParaRPr lang="en-US" sz="3600" dirty="0" smtClean="0"/>
          </a:p>
          <a:p>
            <a:r>
              <a:rPr lang="en-US" sz="3600" dirty="0" smtClean="0"/>
              <a:t>April 6-7, 2013</a:t>
            </a:r>
          </a:p>
          <a:p>
            <a:r>
              <a:rPr lang="en-US" sz="3600" dirty="0" smtClean="0"/>
              <a:t>Calvary Chapel of El Paso</a:t>
            </a:r>
            <a:endParaRPr lang="en-US" sz="3600" dirty="0"/>
          </a:p>
        </p:txBody>
      </p:sp>
    </p:spTree>
    <p:extLst>
      <p:ext uri="{BB962C8B-B14F-4D97-AF65-F5344CB8AC3E}">
        <p14:creationId xmlns:p14="http://schemas.microsoft.com/office/powerpoint/2010/main" val="2659627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9059174" cy="4572000"/>
          </a:xfrm>
        </p:spPr>
        <p:txBody>
          <a:bodyPr>
            <a:normAutofit/>
          </a:bodyPr>
          <a:lstStyle/>
          <a:p>
            <a:pPr marL="109728" indent="0" algn="just">
              <a:buNone/>
            </a:pPr>
            <a:r>
              <a:rPr lang="en-US" sz="4000" dirty="0"/>
              <a:t>And the LORD said to her: "Two nations </a:t>
            </a:r>
            <a:r>
              <a:rPr lang="en-US" sz="4000" i="1" dirty="0"/>
              <a:t>are</a:t>
            </a:r>
            <a:r>
              <a:rPr lang="en-US" sz="4000" dirty="0"/>
              <a:t> in your womb, Two peoples shall be separated from your body; </a:t>
            </a:r>
            <a:r>
              <a:rPr lang="en-US" sz="4000" i="1" dirty="0"/>
              <a:t>One</a:t>
            </a:r>
            <a:r>
              <a:rPr lang="en-US" sz="4000" dirty="0"/>
              <a:t> people shall be stronger than the other, </a:t>
            </a:r>
            <a:r>
              <a:rPr lang="en-US" sz="4000" b="1" i="1" u="sng" dirty="0"/>
              <a:t>And the older shall serve the younger</a:t>
            </a:r>
            <a:r>
              <a:rPr lang="en-US" sz="4000" dirty="0"/>
              <a:t>."</a:t>
            </a:r>
          </a:p>
        </p:txBody>
      </p:sp>
      <p:sp>
        <p:nvSpPr>
          <p:cNvPr id="3" name="Title 2"/>
          <p:cNvSpPr>
            <a:spLocks noGrp="1"/>
          </p:cNvSpPr>
          <p:nvPr>
            <p:ph type="title"/>
          </p:nvPr>
        </p:nvSpPr>
        <p:spPr/>
        <p:txBody>
          <a:bodyPr>
            <a:normAutofit/>
          </a:bodyPr>
          <a:lstStyle/>
          <a:p>
            <a:r>
              <a:rPr lang="en-US" sz="6600" dirty="0" smtClean="0"/>
              <a:t>Genesis 25:23</a:t>
            </a:r>
            <a:endParaRPr lang="en-US" sz="6600" dirty="0"/>
          </a:p>
        </p:txBody>
      </p:sp>
    </p:spTree>
    <p:extLst>
      <p:ext uri="{BB962C8B-B14F-4D97-AF65-F5344CB8AC3E}">
        <p14:creationId xmlns:p14="http://schemas.microsoft.com/office/powerpoint/2010/main" val="1296802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525963"/>
          </a:xfrm>
        </p:spPr>
        <p:txBody>
          <a:bodyPr numCol="2">
            <a:normAutofit/>
          </a:bodyPr>
          <a:lstStyle/>
          <a:p>
            <a:pPr lvl="0"/>
            <a:r>
              <a:rPr lang="en-US" sz="4000" b="1" dirty="0"/>
              <a:t>Recognition</a:t>
            </a:r>
            <a:endParaRPr lang="en-US" sz="4000" dirty="0"/>
          </a:p>
          <a:p>
            <a:pPr lvl="0"/>
            <a:r>
              <a:rPr lang="en-US" sz="4000" b="1" dirty="0"/>
              <a:t>Honor</a:t>
            </a:r>
            <a:endParaRPr lang="en-US" sz="4000" dirty="0"/>
          </a:p>
          <a:p>
            <a:pPr lvl="0"/>
            <a:r>
              <a:rPr lang="en-US" sz="4000" b="1" dirty="0"/>
              <a:t>Position</a:t>
            </a:r>
            <a:endParaRPr lang="en-US" sz="4000" dirty="0"/>
          </a:p>
          <a:p>
            <a:pPr lvl="0"/>
            <a:r>
              <a:rPr lang="en-US" sz="4000" b="1" dirty="0"/>
              <a:t>Property</a:t>
            </a:r>
            <a:endParaRPr lang="en-US" sz="4000" dirty="0"/>
          </a:p>
          <a:p>
            <a:pPr lvl="0"/>
            <a:r>
              <a:rPr lang="en-US" sz="4000" b="1" dirty="0" smtClean="0"/>
              <a:t>Money</a:t>
            </a:r>
            <a:endParaRPr lang="en-US" sz="4000" dirty="0"/>
          </a:p>
          <a:p>
            <a:pPr marL="109728" lvl="0" indent="0">
              <a:buNone/>
            </a:pPr>
            <a:endParaRPr lang="en-US" sz="4000" b="1" dirty="0"/>
          </a:p>
          <a:p>
            <a:pPr lvl="0"/>
            <a:r>
              <a:rPr lang="en-US" sz="4000" b="1" dirty="0" smtClean="0"/>
              <a:t>Possessions</a:t>
            </a:r>
            <a:endParaRPr lang="en-US" sz="4000" dirty="0"/>
          </a:p>
          <a:p>
            <a:pPr lvl="0"/>
            <a:r>
              <a:rPr lang="en-US" sz="4000" b="1" dirty="0"/>
              <a:t>Power</a:t>
            </a:r>
            <a:endParaRPr lang="en-US" sz="4000" dirty="0"/>
          </a:p>
          <a:p>
            <a:pPr lvl="0"/>
            <a:r>
              <a:rPr lang="en-US" sz="4000" b="1" dirty="0"/>
              <a:t>Security</a:t>
            </a:r>
            <a:endParaRPr lang="en-US" sz="4000" dirty="0"/>
          </a:p>
          <a:p>
            <a:pPr lvl="0"/>
            <a:r>
              <a:rPr lang="en-US" sz="4000" b="1" dirty="0"/>
              <a:t>Pleasure</a:t>
            </a:r>
            <a:endParaRPr lang="en-US" sz="4000" dirty="0"/>
          </a:p>
          <a:p>
            <a:endParaRPr lang="en-US" dirty="0"/>
          </a:p>
        </p:txBody>
      </p:sp>
      <p:sp>
        <p:nvSpPr>
          <p:cNvPr id="3" name="Title 2"/>
          <p:cNvSpPr>
            <a:spLocks noGrp="1"/>
          </p:cNvSpPr>
          <p:nvPr>
            <p:ph type="title"/>
          </p:nvPr>
        </p:nvSpPr>
        <p:spPr/>
        <p:txBody>
          <a:bodyPr>
            <a:noAutofit/>
          </a:bodyPr>
          <a:lstStyle/>
          <a:p>
            <a:pPr algn="ctr"/>
            <a:r>
              <a:rPr lang="en-US" sz="4400" dirty="0" smtClean="0">
                <a:effectLst/>
              </a:rPr>
              <a:t>What Does The Desperately Weak Flesh Seek?</a:t>
            </a:r>
            <a:endParaRPr lang="en-US" sz="4400" dirty="0"/>
          </a:p>
        </p:txBody>
      </p:sp>
    </p:spTree>
    <p:extLst>
      <p:ext uri="{BB962C8B-B14F-4D97-AF65-F5344CB8AC3E}">
        <p14:creationId xmlns:p14="http://schemas.microsoft.com/office/powerpoint/2010/main" val="60333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arn(inVertical)">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barn(inVertical)">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64" y="1600200"/>
            <a:ext cx="9050547" cy="4419600"/>
          </a:xfrm>
        </p:spPr>
        <p:txBody>
          <a:bodyPr>
            <a:noAutofit/>
          </a:bodyPr>
          <a:lstStyle/>
          <a:p>
            <a:pPr marL="109728" indent="0" algn="just">
              <a:buNone/>
            </a:pPr>
            <a:r>
              <a:rPr lang="en-US" sz="4000" baseline="30000" dirty="0"/>
              <a:t>9</a:t>
            </a:r>
            <a:r>
              <a:rPr lang="en-US" sz="4000" dirty="0"/>
              <a:t> "The heart </a:t>
            </a:r>
            <a:r>
              <a:rPr lang="en-US" sz="4000" i="1" dirty="0"/>
              <a:t>is</a:t>
            </a:r>
            <a:r>
              <a:rPr lang="en-US" sz="4000" dirty="0"/>
              <a:t> deceitful above all </a:t>
            </a:r>
            <a:r>
              <a:rPr lang="en-US" sz="4000" i="1" dirty="0"/>
              <a:t>things,</a:t>
            </a:r>
            <a:r>
              <a:rPr lang="en-US" sz="4000" dirty="0"/>
              <a:t> And desperately wicked; Who can know it? </a:t>
            </a:r>
            <a:r>
              <a:rPr lang="en-US" sz="4000" baseline="30000" dirty="0"/>
              <a:t>10</a:t>
            </a:r>
            <a:r>
              <a:rPr lang="en-US" sz="4000" dirty="0"/>
              <a:t> I, the LORD, search the heart, I test the mind, Even to give every man according to his ways, According to the fruit of his doings.</a:t>
            </a:r>
          </a:p>
        </p:txBody>
      </p:sp>
      <p:sp>
        <p:nvSpPr>
          <p:cNvPr id="3" name="Title 2"/>
          <p:cNvSpPr>
            <a:spLocks noGrp="1"/>
          </p:cNvSpPr>
          <p:nvPr>
            <p:ph type="title"/>
          </p:nvPr>
        </p:nvSpPr>
        <p:spPr/>
        <p:txBody>
          <a:bodyPr>
            <a:normAutofit/>
          </a:bodyPr>
          <a:lstStyle/>
          <a:p>
            <a:r>
              <a:rPr lang="en-US" sz="6600" dirty="0" smtClean="0"/>
              <a:t>Jeremiah 17:9-10</a:t>
            </a:r>
            <a:endParaRPr lang="en-US" sz="6600" dirty="0"/>
          </a:p>
        </p:txBody>
      </p:sp>
    </p:spTree>
    <p:extLst>
      <p:ext uri="{BB962C8B-B14F-4D97-AF65-F5344CB8AC3E}">
        <p14:creationId xmlns:p14="http://schemas.microsoft.com/office/powerpoint/2010/main" val="1775468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067800" cy="4648200"/>
          </a:xfrm>
        </p:spPr>
        <p:txBody>
          <a:bodyPr>
            <a:noAutofit/>
          </a:bodyPr>
          <a:lstStyle/>
          <a:p>
            <a:pPr marL="109728" indent="0" algn="just">
              <a:buNone/>
            </a:pPr>
            <a:r>
              <a:rPr lang="en-US" sz="3800" baseline="30000" dirty="0"/>
              <a:t>9 </a:t>
            </a:r>
            <a:r>
              <a:rPr lang="en-US" sz="3800" dirty="0"/>
              <a:t>Therefore we make it our aim, whether present or absent, to be well pleasing to Him. </a:t>
            </a:r>
            <a:r>
              <a:rPr lang="en-US" sz="3800" baseline="30000" dirty="0"/>
              <a:t>10</a:t>
            </a:r>
            <a:r>
              <a:rPr lang="en-US" sz="3800" dirty="0"/>
              <a:t> For we must all appear before the judgment seat of Christ, that each one may receive the things </a:t>
            </a:r>
            <a:r>
              <a:rPr lang="en-US" sz="3800" i="1" dirty="0"/>
              <a:t>done</a:t>
            </a:r>
            <a:r>
              <a:rPr lang="en-US" sz="3800" dirty="0"/>
              <a:t> in the body, according to what he has done, whether good or bad.</a:t>
            </a:r>
          </a:p>
        </p:txBody>
      </p:sp>
      <p:sp>
        <p:nvSpPr>
          <p:cNvPr id="3" name="Title 2"/>
          <p:cNvSpPr>
            <a:spLocks noGrp="1"/>
          </p:cNvSpPr>
          <p:nvPr>
            <p:ph type="title"/>
          </p:nvPr>
        </p:nvSpPr>
        <p:spPr>
          <a:xfrm>
            <a:off x="457200" y="152400"/>
            <a:ext cx="8229600" cy="1143000"/>
          </a:xfrm>
        </p:spPr>
        <p:txBody>
          <a:bodyPr>
            <a:normAutofit/>
          </a:bodyPr>
          <a:lstStyle/>
          <a:p>
            <a:r>
              <a:rPr lang="en-US" sz="6000" dirty="0" smtClean="0"/>
              <a:t>2 Corinthians 5:9-10</a:t>
            </a:r>
            <a:endParaRPr lang="en-US" sz="6000" dirty="0"/>
          </a:p>
        </p:txBody>
      </p:sp>
    </p:spTree>
    <p:extLst>
      <p:ext uri="{BB962C8B-B14F-4D97-AF65-F5344CB8AC3E}">
        <p14:creationId xmlns:p14="http://schemas.microsoft.com/office/powerpoint/2010/main" val="2972612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1"/>
            <a:ext cx="9067800" cy="4495800"/>
          </a:xfrm>
        </p:spPr>
        <p:txBody>
          <a:bodyPr>
            <a:normAutofit/>
          </a:bodyPr>
          <a:lstStyle/>
          <a:p>
            <a:pPr marL="109728" indent="0" algn="just">
              <a:buNone/>
            </a:pPr>
            <a:r>
              <a:rPr lang="en-US" sz="4000" dirty="0" smtClean="0"/>
              <a:t>Now </a:t>
            </a:r>
            <a:r>
              <a:rPr lang="en-US" sz="4000" dirty="0"/>
              <a:t>it came to pass, when Isaac was old and his eyes were so dim that he could not see, that he called Esau his older son and said to him, "My son." And he answered him, "Here I am."</a:t>
            </a:r>
          </a:p>
        </p:txBody>
      </p:sp>
      <p:sp>
        <p:nvSpPr>
          <p:cNvPr id="3" name="Title 2"/>
          <p:cNvSpPr>
            <a:spLocks noGrp="1"/>
          </p:cNvSpPr>
          <p:nvPr>
            <p:ph type="title"/>
          </p:nvPr>
        </p:nvSpPr>
        <p:spPr/>
        <p:txBody>
          <a:bodyPr>
            <a:normAutofit/>
          </a:bodyPr>
          <a:lstStyle/>
          <a:p>
            <a:r>
              <a:rPr lang="en-US" sz="6600" dirty="0" smtClean="0"/>
              <a:t>Genesis 27:1</a:t>
            </a:r>
            <a:endParaRPr lang="en-US" sz="6600" dirty="0"/>
          </a:p>
        </p:txBody>
      </p:sp>
    </p:spTree>
    <p:extLst>
      <p:ext uri="{BB962C8B-B14F-4D97-AF65-F5344CB8AC3E}">
        <p14:creationId xmlns:p14="http://schemas.microsoft.com/office/powerpoint/2010/main" val="1514544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524000"/>
            <a:ext cx="8991600" cy="4648200"/>
          </a:xfrm>
        </p:spPr>
        <p:txBody>
          <a:bodyPr/>
          <a:lstStyle/>
          <a:p>
            <a:pPr marL="109728" indent="0" algn="just">
              <a:buNone/>
            </a:pPr>
            <a:r>
              <a:rPr lang="en-US" sz="4000" dirty="0"/>
              <a:t>Then he said, "Behold now, I am old. I do not know the day of my death.</a:t>
            </a:r>
          </a:p>
        </p:txBody>
      </p:sp>
      <p:sp>
        <p:nvSpPr>
          <p:cNvPr id="3" name="Title 2"/>
          <p:cNvSpPr>
            <a:spLocks noGrp="1"/>
          </p:cNvSpPr>
          <p:nvPr>
            <p:ph type="title"/>
          </p:nvPr>
        </p:nvSpPr>
        <p:spPr/>
        <p:txBody>
          <a:bodyPr>
            <a:normAutofit/>
          </a:bodyPr>
          <a:lstStyle/>
          <a:p>
            <a:r>
              <a:rPr lang="en-US" sz="6600" dirty="0" smtClean="0"/>
              <a:t>Genesis 27:2</a:t>
            </a:r>
            <a:endParaRPr lang="en-US" sz="6600" dirty="0"/>
          </a:p>
        </p:txBody>
      </p:sp>
    </p:spTree>
    <p:extLst>
      <p:ext uri="{BB962C8B-B14F-4D97-AF65-F5344CB8AC3E}">
        <p14:creationId xmlns:p14="http://schemas.microsoft.com/office/powerpoint/2010/main" val="3508544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067800" cy="4495799"/>
          </a:xfrm>
        </p:spPr>
        <p:txBody>
          <a:bodyPr>
            <a:noAutofit/>
          </a:bodyPr>
          <a:lstStyle/>
          <a:p>
            <a:pPr marL="109728" indent="0" algn="just">
              <a:buNone/>
            </a:pPr>
            <a:r>
              <a:rPr lang="en-US" sz="4000" baseline="30000" dirty="0"/>
              <a:t>3</a:t>
            </a:r>
            <a:r>
              <a:rPr lang="en-US" sz="4000" dirty="0"/>
              <a:t> Now therefore, please take your weapons, your quiver and your bow, and go out to the field and hunt game </a:t>
            </a:r>
            <a:r>
              <a:rPr lang="en-US" sz="4000" b="1" i="1" u="sng" dirty="0"/>
              <a:t>for me</a:t>
            </a:r>
            <a:r>
              <a:rPr lang="en-US" sz="4000" dirty="0"/>
              <a:t>. </a:t>
            </a:r>
            <a:r>
              <a:rPr lang="en-US" sz="4000" baseline="30000" dirty="0"/>
              <a:t>4 </a:t>
            </a:r>
            <a:r>
              <a:rPr lang="en-US" sz="4000" dirty="0"/>
              <a:t>And </a:t>
            </a:r>
            <a:r>
              <a:rPr lang="en-US" sz="4000" b="1" i="1" u="sng" dirty="0"/>
              <a:t>make me</a:t>
            </a:r>
            <a:r>
              <a:rPr lang="en-US" sz="4000" dirty="0"/>
              <a:t> savory food, </a:t>
            </a:r>
            <a:r>
              <a:rPr lang="en-US" sz="4000" b="1" i="1" u="sng" dirty="0"/>
              <a:t>such as I love</a:t>
            </a:r>
            <a:r>
              <a:rPr lang="en-US" sz="4000" dirty="0"/>
              <a:t>, and </a:t>
            </a:r>
            <a:r>
              <a:rPr lang="en-US" sz="4000" b="1" i="1" u="sng" dirty="0"/>
              <a:t>bring it to me that I may eat</a:t>
            </a:r>
            <a:r>
              <a:rPr lang="en-US" sz="4000" dirty="0"/>
              <a:t>, </a:t>
            </a:r>
            <a:r>
              <a:rPr lang="en-US" sz="4000" b="1" i="1" u="sng" dirty="0"/>
              <a:t>that my soul may bless you before I die</a:t>
            </a:r>
            <a:r>
              <a:rPr lang="en-US" sz="4000" dirty="0"/>
              <a:t>."</a:t>
            </a:r>
            <a:endParaRPr lang="en-US" sz="4000" dirty="0"/>
          </a:p>
        </p:txBody>
      </p:sp>
      <p:sp>
        <p:nvSpPr>
          <p:cNvPr id="3" name="Title 2"/>
          <p:cNvSpPr>
            <a:spLocks noGrp="1"/>
          </p:cNvSpPr>
          <p:nvPr>
            <p:ph type="title"/>
          </p:nvPr>
        </p:nvSpPr>
        <p:spPr>
          <a:xfrm>
            <a:off x="457200" y="76200"/>
            <a:ext cx="8229600" cy="1143000"/>
          </a:xfrm>
        </p:spPr>
        <p:txBody>
          <a:bodyPr>
            <a:normAutofit/>
          </a:bodyPr>
          <a:lstStyle/>
          <a:p>
            <a:r>
              <a:rPr lang="en-US" sz="6600" dirty="0" smtClean="0"/>
              <a:t>Genesis 27:3-4</a:t>
            </a:r>
            <a:endParaRPr lang="en-US" sz="6600" dirty="0"/>
          </a:p>
        </p:txBody>
      </p:sp>
    </p:spTree>
    <p:extLst>
      <p:ext uri="{BB962C8B-B14F-4D97-AF65-F5344CB8AC3E}">
        <p14:creationId xmlns:p14="http://schemas.microsoft.com/office/powerpoint/2010/main" val="1389397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524001"/>
            <a:ext cx="8991600" cy="4495800"/>
          </a:xfrm>
        </p:spPr>
        <p:txBody>
          <a:bodyPr>
            <a:normAutofit/>
          </a:bodyPr>
          <a:lstStyle/>
          <a:p>
            <a:pPr>
              <a:lnSpc>
                <a:spcPct val="150000"/>
              </a:lnSpc>
            </a:pPr>
            <a:r>
              <a:rPr lang="en-US" sz="4400" b="1" i="1" dirty="0" smtClean="0"/>
              <a:t>Do We Ever Or Often Let Some Of Our Appetites Get In The Way Of Fulfilling God’s Will In Our Lives?</a:t>
            </a:r>
            <a:endParaRPr lang="en-US" sz="4400" i="1"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415623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9067800" cy="4572000"/>
          </a:xfrm>
        </p:spPr>
        <p:txBody>
          <a:bodyPr>
            <a:normAutofit/>
          </a:bodyPr>
          <a:lstStyle/>
          <a:p>
            <a:pPr marL="109728" indent="0" algn="just">
              <a:buNone/>
            </a:pPr>
            <a:r>
              <a:rPr lang="en-US" sz="4000" baseline="30000" dirty="0"/>
              <a:t>1</a:t>
            </a:r>
            <a:r>
              <a:rPr lang="en-US" sz="4000" dirty="0"/>
              <a:t> When you sit down to eat with a ruler, Consider carefully what </a:t>
            </a:r>
            <a:r>
              <a:rPr lang="en-US" sz="4000" i="1" dirty="0"/>
              <a:t>is</a:t>
            </a:r>
            <a:r>
              <a:rPr lang="en-US" sz="4000" dirty="0"/>
              <a:t> before you; </a:t>
            </a:r>
            <a:r>
              <a:rPr lang="en-US" sz="4000" baseline="30000" dirty="0"/>
              <a:t>2</a:t>
            </a:r>
            <a:r>
              <a:rPr lang="en-US" sz="4000" dirty="0"/>
              <a:t> </a:t>
            </a:r>
            <a:r>
              <a:rPr lang="en-US" sz="4000" b="1" dirty="0"/>
              <a:t>And put a knife to your throat If you </a:t>
            </a:r>
            <a:r>
              <a:rPr lang="en-US" sz="4000" b="1" i="1" dirty="0"/>
              <a:t>are</a:t>
            </a:r>
            <a:r>
              <a:rPr lang="en-US" sz="4000" b="1" dirty="0"/>
              <a:t> a man given to appetite</a:t>
            </a:r>
            <a:r>
              <a:rPr lang="en-US" sz="4000" dirty="0"/>
              <a:t>. </a:t>
            </a:r>
            <a:r>
              <a:rPr lang="en-US" sz="4000" baseline="30000" dirty="0"/>
              <a:t>3</a:t>
            </a:r>
            <a:r>
              <a:rPr lang="en-US" sz="4000" dirty="0"/>
              <a:t> Do not desire his delicacies, For they </a:t>
            </a:r>
            <a:r>
              <a:rPr lang="en-US" sz="4000" i="1" dirty="0"/>
              <a:t>are</a:t>
            </a:r>
            <a:r>
              <a:rPr lang="en-US" sz="4000" dirty="0"/>
              <a:t> deceptive food.</a:t>
            </a:r>
            <a:endParaRPr lang="en-US" sz="4000" dirty="0"/>
          </a:p>
        </p:txBody>
      </p:sp>
      <p:sp>
        <p:nvSpPr>
          <p:cNvPr id="3" name="Title 2"/>
          <p:cNvSpPr>
            <a:spLocks noGrp="1"/>
          </p:cNvSpPr>
          <p:nvPr>
            <p:ph type="title"/>
          </p:nvPr>
        </p:nvSpPr>
        <p:spPr/>
        <p:txBody>
          <a:bodyPr>
            <a:normAutofit/>
          </a:bodyPr>
          <a:lstStyle/>
          <a:p>
            <a:r>
              <a:rPr lang="en-US" sz="6600" dirty="0" smtClean="0"/>
              <a:t>Proverbs 23:1-3</a:t>
            </a:r>
            <a:endParaRPr lang="en-US" sz="6600" dirty="0"/>
          </a:p>
        </p:txBody>
      </p:sp>
    </p:spTree>
    <p:extLst>
      <p:ext uri="{BB962C8B-B14F-4D97-AF65-F5344CB8AC3E}">
        <p14:creationId xmlns:p14="http://schemas.microsoft.com/office/powerpoint/2010/main" val="3698338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52" y="1524001"/>
            <a:ext cx="9050547" cy="4495800"/>
          </a:xfrm>
        </p:spPr>
        <p:txBody>
          <a:bodyPr>
            <a:normAutofit/>
          </a:bodyPr>
          <a:lstStyle/>
          <a:p>
            <a:pPr marL="109728" indent="0" algn="just">
              <a:buNone/>
            </a:pPr>
            <a:r>
              <a:rPr lang="en-US" sz="4000" baseline="30000" dirty="0"/>
              <a:t>20</a:t>
            </a:r>
            <a:r>
              <a:rPr lang="en-US" sz="4000" dirty="0"/>
              <a:t> Listen to counsel and receive instruction, That you may be wise in your latter days. </a:t>
            </a:r>
            <a:r>
              <a:rPr lang="en-US" sz="4000" baseline="30000" dirty="0"/>
              <a:t>21</a:t>
            </a:r>
            <a:r>
              <a:rPr lang="en-US" sz="4000" dirty="0"/>
              <a:t> There are many plans in a man's heart, </a:t>
            </a:r>
            <a:r>
              <a:rPr lang="en-US" sz="4000" b="1" dirty="0"/>
              <a:t>Nevertheless the LORD'S counsel—that will stand</a:t>
            </a:r>
            <a:r>
              <a:rPr lang="en-US" sz="4000" dirty="0"/>
              <a:t>.</a:t>
            </a:r>
            <a:endParaRPr lang="en-US" sz="4000" dirty="0"/>
          </a:p>
        </p:txBody>
      </p:sp>
      <p:sp>
        <p:nvSpPr>
          <p:cNvPr id="3" name="Title 2"/>
          <p:cNvSpPr>
            <a:spLocks noGrp="1"/>
          </p:cNvSpPr>
          <p:nvPr>
            <p:ph type="title"/>
          </p:nvPr>
        </p:nvSpPr>
        <p:spPr/>
        <p:txBody>
          <a:bodyPr>
            <a:normAutofit/>
          </a:bodyPr>
          <a:lstStyle/>
          <a:p>
            <a:r>
              <a:rPr lang="en-US" sz="6600" dirty="0" smtClean="0"/>
              <a:t>Proverbs 19:20-21</a:t>
            </a:r>
            <a:endParaRPr lang="en-US" sz="6600" dirty="0"/>
          </a:p>
        </p:txBody>
      </p:sp>
    </p:spTree>
    <p:extLst>
      <p:ext uri="{BB962C8B-B14F-4D97-AF65-F5344CB8AC3E}">
        <p14:creationId xmlns:p14="http://schemas.microsoft.com/office/powerpoint/2010/main" val="4002049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9067800" cy="4724400"/>
          </a:xfrm>
        </p:spPr>
        <p:txBody>
          <a:bodyPr>
            <a:normAutofit/>
          </a:bodyPr>
          <a:lstStyle/>
          <a:p>
            <a:pPr marL="109728" indent="0" algn="just">
              <a:buNone/>
            </a:pPr>
            <a:r>
              <a:rPr lang="en-US" sz="4000" dirty="0"/>
              <a:t>Now it came to pass, when Isaac was old and his eyes were so dim that he could not see, that he called Esau his older son and said to him, "My son." And he answered him, "Here I am."</a:t>
            </a:r>
          </a:p>
        </p:txBody>
      </p:sp>
      <p:sp>
        <p:nvSpPr>
          <p:cNvPr id="3" name="Title 2"/>
          <p:cNvSpPr>
            <a:spLocks noGrp="1"/>
          </p:cNvSpPr>
          <p:nvPr>
            <p:ph type="title"/>
          </p:nvPr>
        </p:nvSpPr>
        <p:spPr/>
        <p:txBody>
          <a:bodyPr>
            <a:normAutofit/>
          </a:bodyPr>
          <a:lstStyle/>
          <a:p>
            <a:r>
              <a:rPr lang="en-US" sz="6600" dirty="0" smtClean="0"/>
              <a:t>Genesis 27:1</a:t>
            </a:r>
            <a:endParaRPr lang="en-US" sz="6600" dirty="0"/>
          </a:p>
        </p:txBody>
      </p:sp>
    </p:spTree>
    <p:extLst>
      <p:ext uri="{BB962C8B-B14F-4D97-AF65-F5344CB8AC3E}">
        <p14:creationId xmlns:p14="http://schemas.microsoft.com/office/powerpoint/2010/main" val="673572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2057400"/>
            <a:ext cx="8229600" cy="1143000"/>
          </a:xfrm>
        </p:spPr>
        <p:txBody>
          <a:bodyPr>
            <a:normAutofit/>
          </a:bodyPr>
          <a:lstStyle/>
          <a:p>
            <a:pPr algn="ctr"/>
            <a:r>
              <a:rPr lang="en-US" sz="6600" dirty="0" smtClean="0"/>
              <a:t>Genesis 27:5-17</a:t>
            </a:r>
            <a:endParaRPr lang="en-US" sz="6600" dirty="0"/>
          </a:p>
        </p:txBody>
      </p:sp>
    </p:spTree>
    <p:extLst>
      <p:ext uri="{BB962C8B-B14F-4D97-AF65-F5344CB8AC3E}">
        <p14:creationId xmlns:p14="http://schemas.microsoft.com/office/powerpoint/2010/main" val="4158485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083" y="2514600"/>
            <a:ext cx="8991600" cy="4495800"/>
          </a:xfrm>
        </p:spPr>
        <p:txBody>
          <a:bodyPr>
            <a:normAutofit/>
          </a:bodyPr>
          <a:lstStyle/>
          <a:p>
            <a:pPr marL="109728" indent="0">
              <a:buNone/>
            </a:pPr>
            <a:r>
              <a:rPr lang="en-US" sz="4000" b="1" dirty="0"/>
              <a:t>“O what a tangled web we </a:t>
            </a:r>
            <a:r>
              <a:rPr lang="en-US" sz="4000" b="1" dirty="0" smtClean="0"/>
              <a:t>weave</a:t>
            </a:r>
          </a:p>
          <a:p>
            <a:pPr marL="109728" indent="0">
              <a:buNone/>
            </a:pPr>
            <a:r>
              <a:rPr lang="en-US" sz="4000" b="1" dirty="0" smtClean="0"/>
              <a:t>when </a:t>
            </a:r>
            <a:r>
              <a:rPr lang="en-US" sz="4000" b="1" dirty="0"/>
              <a:t>first we practice to deceive!”</a:t>
            </a:r>
            <a:endParaRPr lang="en-US" sz="4000" dirty="0"/>
          </a:p>
        </p:txBody>
      </p:sp>
      <p:sp>
        <p:nvSpPr>
          <p:cNvPr id="3" name="Title 2"/>
          <p:cNvSpPr>
            <a:spLocks noGrp="1"/>
          </p:cNvSpPr>
          <p:nvPr>
            <p:ph type="title"/>
          </p:nvPr>
        </p:nvSpPr>
        <p:spPr/>
        <p:txBody>
          <a:bodyPr/>
          <a:lstStyle/>
          <a:p>
            <a:r>
              <a:rPr lang="en-US" sz="4800" dirty="0" smtClean="0"/>
              <a:t>Sir Walter Scott: “</a:t>
            </a:r>
            <a:r>
              <a:rPr lang="en-US" sz="4800" dirty="0" err="1" smtClean="0"/>
              <a:t>Marmion</a:t>
            </a:r>
            <a:r>
              <a:rPr lang="en-US" sz="4800" dirty="0" smtClean="0"/>
              <a:t>”</a:t>
            </a:r>
            <a:endParaRPr lang="en-US" sz="4800" dirty="0"/>
          </a:p>
        </p:txBody>
      </p:sp>
    </p:spTree>
    <p:extLst>
      <p:ext uri="{BB962C8B-B14F-4D97-AF65-F5344CB8AC3E}">
        <p14:creationId xmlns:p14="http://schemas.microsoft.com/office/powerpoint/2010/main" val="3773201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76400"/>
            <a:ext cx="9067800" cy="4419600"/>
          </a:xfrm>
        </p:spPr>
        <p:txBody>
          <a:bodyPr>
            <a:normAutofit/>
          </a:bodyPr>
          <a:lstStyle/>
          <a:p>
            <a:pPr marL="109728" indent="0" algn="just">
              <a:buNone/>
            </a:pPr>
            <a:r>
              <a:rPr lang="en-US" sz="4000" b="1" i="1" u="sng" dirty="0"/>
              <a:t>By faith Abraham obeyed</a:t>
            </a:r>
            <a:r>
              <a:rPr lang="en-US" sz="4000" dirty="0"/>
              <a:t> when he was called to go out to the place which he would receive as an inheritance. And he went out, not knowing where he was going.</a:t>
            </a:r>
            <a:endParaRPr lang="en-US" sz="4000" dirty="0"/>
          </a:p>
        </p:txBody>
      </p:sp>
      <p:sp>
        <p:nvSpPr>
          <p:cNvPr id="3" name="Title 2"/>
          <p:cNvSpPr>
            <a:spLocks noGrp="1"/>
          </p:cNvSpPr>
          <p:nvPr>
            <p:ph type="title"/>
          </p:nvPr>
        </p:nvSpPr>
        <p:spPr/>
        <p:txBody>
          <a:bodyPr>
            <a:normAutofit/>
          </a:bodyPr>
          <a:lstStyle/>
          <a:p>
            <a:r>
              <a:rPr lang="en-US" sz="6600" dirty="0" smtClean="0"/>
              <a:t>Hebrews 11:8</a:t>
            </a:r>
            <a:endParaRPr lang="en-US" sz="6600" dirty="0"/>
          </a:p>
        </p:txBody>
      </p:sp>
    </p:spTree>
    <p:extLst>
      <p:ext uri="{BB962C8B-B14F-4D97-AF65-F5344CB8AC3E}">
        <p14:creationId xmlns:p14="http://schemas.microsoft.com/office/powerpoint/2010/main" val="546790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1905000"/>
            <a:ext cx="8229600" cy="1143000"/>
          </a:xfrm>
        </p:spPr>
        <p:txBody>
          <a:bodyPr>
            <a:normAutofit/>
          </a:bodyPr>
          <a:lstStyle/>
          <a:p>
            <a:pPr algn="ctr"/>
            <a:r>
              <a:rPr lang="en-US" sz="6600" dirty="0" smtClean="0"/>
              <a:t>James 3:13-18</a:t>
            </a:r>
            <a:endParaRPr lang="en-US" sz="6600" dirty="0"/>
          </a:p>
        </p:txBody>
      </p:sp>
    </p:spTree>
    <p:extLst>
      <p:ext uri="{BB962C8B-B14F-4D97-AF65-F5344CB8AC3E}">
        <p14:creationId xmlns:p14="http://schemas.microsoft.com/office/powerpoint/2010/main" val="3270175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4400" dirty="0" smtClean="0"/>
              <a:t>Our Plan is NOT God’s Plan!</a:t>
            </a:r>
          </a:p>
          <a:p>
            <a:pPr>
              <a:lnSpc>
                <a:spcPct val="150000"/>
              </a:lnSpc>
            </a:pPr>
            <a:r>
              <a:rPr lang="en-US" sz="4400" dirty="0" smtClean="0"/>
              <a:t>Our Way is NOT God’s Way!</a:t>
            </a:r>
          </a:p>
          <a:p>
            <a:pPr>
              <a:lnSpc>
                <a:spcPct val="150000"/>
              </a:lnSpc>
            </a:pPr>
            <a:r>
              <a:rPr lang="en-US" sz="4400" dirty="0" smtClean="0"/>
              <a:t>Our Timing is NOT God’s Timing!</a:t>
            </a:r>
            <a:endParaRPr lang="en-US" sz="4400" dirty="0"/>
          </a:p>
        </p:txBody>
      </p:sp>
      <p:sp>
        <p:nvSpPr>
          <p:cNvPr id="3" name="Title 2"/>
          <p:cNvSpPr>
            <a:spLocks noGrp="1"/>
          </p:cNvSpPr>
          <p:nvPr>
            <p:ph type="title"/>
          </p:nvPr>
        </p:nvSpPr>
        <p:spPr/>
        <p:txBody>
          <a:bodyPr>
            <a:normAutofit/>
          </a:bodyPr>
          <a:lstStyle/>
          <a:p>
            <a:r>
              <a:rPr lang="en-US" sz="6600" dirty="0" smtClean="0"/>
              <a:t>ONE PROBLEM…</a:t>
            </a:r>
            <a:endParaRPr lang="en-US" sz="6600" dirty="0"/>
          </a:p>
        </p:txBody>
      </p:sp>
    </p:spTree>
    <p:extLst>
      <p:ext uri="{BB962C8B-B14F-4D97-AF65-F5344CB8AC3E}">
        <p14:creationId xmlns:p14="http://schemas.microsoft.com/office/powerpoint/2010/main" val="179737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3" y="1752600"/>
            <a:ext cx="9050547" cy="4495800"/>
          </a:xfrm>
        </p:spPr>
        <p:txBody>
          <a:bodyPr>
            <a:normAutofit/>
          </a:bodyPr>
          <a:lstStyle/>
          <a:p>
            <a:pPr marL="109728" indent="0" algn="just">
              <a:buNone/>
            </a:pPr>
            <a:r>
              <a:rPr lang="en-US" sz="4000" i="1" dirty="0"/>
              <a:t>As for</a:t>
            </a:r>
            <a:r>
              <a:rPr lang="en-US" sz="4000" dirty="0"/>
              <a:t> God, His way </a:t>
            </a:r>
            <a:r>
              <a:rPr lang="en-US" sz="4000" i="1" dirty="0"/>
              <a:t>is</a:t>
            </a:r>
            <a:r>
              <a:rPr lang="en-US" sz="4000" dirty="0"/>
              <a:t> perfect; The word of the LORD is proven; He </a:t>
            </a:r>
            <a:r>
              <a:rPr lang="en-US" sz="4000" i="1" dirty="0"/>
              <a:t>is</a:t>
            </a:r>
            <a:r>
              <a:rPr lang="en-US" sz="4000" dirty="0"/>
              <a:t> a shield to all who trust in Him.</a:t>
            </a:r>
            <a:endParaRPr lang="en-US" sz="4000" dirty="0"/>
          </a:p>
        </p:txBody>
      </p:sp>
      <p:sp>
        <p:nvSpPr>
          <p:cNvPr id="3" name="Title 2"/>
          <p:cNvSpPr>
            <a:spLocks noGrp="1"/>
          </p:cNvSpPr>
          <p:nvPr>
            <p:ph type="title"/>
          </p:nvPr>
        </p:nvSpPr>
        <p:spPr/>
        <p:txBody>
          <a:bodyPr>
            <a:normAutofit/>
          </a:bodyPr>
          <a:lstStyle/>
          <a:p>
            <a:r>
              <a:rPr lang="en-US" sz="6600" dirty="0" smtClean="0"/>
              <a:t>Psalm 18:30</a:t>
            </a:r>
            <a:endParaRPr lang="en-US" sz="6600" dirty="0"/>
          </a:p>
        </p:txBody>
      </p:sp>
    </p:spTree>
    <p:extLst>
      <p:ext uri="{BB962C8B-B14F-4D97-AF65-F5344CB8AC3E}">
        <p14:creationId xmlns:p14="http://schemas.microsoft.com/office/powerpoint/2010/main" val="1207521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52" y="1524001"/>
            <a:ext cx="9050547" cy="4495800"/>
          </a:xfrm>
        </p:spPr>
        <p:txBody>
          <a:bodyPr>
            <a:normAutofit/>
          </a:bodyPr>
          <a:lstStyle/>
          <a:p>
            <a:pPr marL="109728" indent="0" algn="just">
              <a:buNone/>
            </a:pPr>
            <a:r>
              <a:rPr lang="en-US" sz="4000" dirty="0"/>
              <a:t>"For My thoughts </a:t>
            </a:r>
            <a:r>
              <a:rPr lang="en-US" sz="4000" i="1" dirty="0"/>
              <a:t>are</a:t>
            </a:r>
            <a:r>
              <a:rPr lang="en-US" sz="4000" dirty="0"/>
              <a:t> not your thoughts, Nor </a:t>
            </a:r>
            <a:r>
              <a:rPr lang="en-US" sz="4000" i="1" dirty="0"/>
              <a:t>are</a:t>
            </a:r>
            <a:r>
              <a:rPr lang="en-US" sz="4000" dirty="0"/>
              <a:t> your ways My ways," says the LORD. </a:t>
            </a:r>
            <a:r>
              <a:rPr lang="en-US" sz="4000" baseline="30000" dirty="0"/>
              <a:t>9</a:t>
            </a:r>
            <a:r>
              <a:rPr lang="en-US" sz="4000" dirty="0"/>
              <a:t> "For </a:t>
            </a:r>
            <a:r>
              <a:rPr lang="en-US" sz="4000" i="1" dirty="0"/>
              <a:t>as</a:t>
            </a:r>
            <a:r>
              <a:rPr lang="en-US" sz="4000" dirty="0"/>
              <a:t> the heavens are higher than the earth, So are My ways higher than your ways, And My thoughts than your thoughts.</a:t>
            </a:r>
            <a:endParaRPr lang="en-US" sz="4000" dirty="0"/>
          </a:p>
        </p:txBody>
      </p:sp>
      <p:sp>
        <p:nvSpPr>
          <p:cNvPr id="3" name="Title 2"/>
          <p:cNvSpPr>
            <a:spLocks noGrp="1"/>
          </p:cNvSpPr>
          <p:nvPr>
            <p:ph type="title"/>
          </p:nvPr>
        </p:nvSpPr>
        <p:spPr/>
        <p:txBody>
          <a:bodyPr>
            <a:normAutofit/>
          </a:bodyPr>
          <a:lstStyle/>
          <a:p>
            <a:r>
              <a:rPr lang="en-US" sz="6600" dirty="0" smtClean="0"/>
              <a:t>Isaiah 55:8-9</a:t>
            </a:r>
            <a:endParaRPr lang="en-US" sz="6600" dirty="0"/>
          </a:p>
        </p:txBody>
      </p:sp>
    </p:spTree>
    <p:extLst>
      <p:ext uri="{BB962C8B-B14F-4D97-AF65-F5344CB8AC3E}">
        <p14:creationId xmlns:p14="http://schemas.microsoft.com/office/powerpoint/2010/main" val="2842424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5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052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76400"/>
            <a:ext cx="8974347" cy="4800600"/>
          </a:xfrm>
        </p:spPr>
        <p:txBody>
          <a:bodyPr>
            <a:normAutofit/>
          </a:bodyPr>
          <a:lstStyle/>
          <a:p>
            <a:pPr marL="109728" indent="0" algn="just">
              <a:buNone/>
            </a:pPr>
            <a:r>
              <a:rPr lang="en-US" sz="4000" dirty="0"/>
              <a:t>Then he said, "Behold now, I am old. I do not know the day of my death.</a:t>
            </a:r>
          </a:p>
        </p:txBody>
      </p:sp>
      <p:sp>
        <p:nvSpPr>
          <p:cNvPr id="3" name="Title 2"/>
          <p:cNvSpPr>
            <a:spLocks noGrp="1"/>
          </p:cNvSpPr>
          <p:nvPr>
            <p:ph type="title"/>
          </p:nvPr>
        </p:nvSpPr>
        <p:spPr/>
        <p:txBody>
          <a:bodyPr>
            <a:normAutofit/>
          </a:bodyPr>
          <a:lstStyle/>
          <a:p>
            <a:r>
              <a:rPr lang="en-US" sz="6600" dirty="0" smtClean="0"/>
              <a:t>Genesis 27:2</a:t>
            </a:r>
            <a:endParaRPr lang="en-US" sz="6600" dirty="0"/>
          </a:p>
        </p:txBody>
      </p:sp>
    </p:spTree>
    <p:extLst>
      <p:ext uri="{BB962C8B-B14F-4D97-AF65-F5344CB8AC3E}">
        <p14:creationId xmlns:p14="http://schemas.microsoft.com/office/powerpoint/2010/main" val="315302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9041921" cy="4648200"/>
          </a:xfrm>
        </p:spPr>
        <p:txBody>
          <a:bodyPr>
            <a:normAutofit/>
          </a:bodyPr>
          <a:lstStyle/>
          <a:p>
            <a:pPr marL="109728" indent="0" algn="just">
              <a:buNone/>
            </a:pPr>
            <a:r>
              <a:rPr lang="en-US" sz="4000" dirty="0"/>
              <a:t>Now therefore, please take your weapons, your quiver and your bow, and go out to the field and hunt game for me.</a:t>
            </a:r>
          </a:p>
        </p:txBody>
      </p:sp>
      <p:sp>
        <p:nvSpPr>
          <p:cNvPr id="3" name="Title 2"/>
          <p:cNvSpPr>
            <a:spLocks noGrp="1"/>
          </p:cNvSpPr>
          <p:nvPr>
            <p:ph type="title"/>
          </p:nvPr>
        </p:nvSpPr>
        <p:spPr/>
        <p:txBody>
          <a:bodyPr>
            <a:normAutofit/>
          </a:bodyPr>
          <a:lstStyle/>
          <a:p>
            <a:r>
              <a:rPr lang="en-US" sz="6600" dirty="0" smtClean="0"/>
              <a:t>Genesis 27:3</a:t>
            </a:r>
            <a:endParaRPr lang="en-US" sz="6600" dirty="0"/>
          </a:p>
        </p:txBody>
      </p:sp>
    </p:spTree>
    <p:extLst>
      <p:ext uri="{BB962C8B-B14F-4D97-AF65-F5344CB8AC3E}">
        <p14:creationId xmlns:p14="http://schemas.microsoft.com/office/powerpoint/2010/main" val="2613137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878" y="1524000"/>
            <a:ext cx="9041921" cy="4724400"/>
          </a:xfrm>
        </p:spPr>
        <p:txBody>
          <a:bodyPr>
            <a:normAutofit/>
          </a:bodyPr>
          <a:lstStyle/>
          <a:p>
            <a:pPr marL="109728" indent="0" algn="just">
              <a:buNone/>
            </a:pPr>
            <a:r>
              <a:rPr lang="en-US" sz="4000" dirty="0"/>
              <a:t>And make me savory food, such as I love, and bring </a:t>
            </a:r>
            <a:r>
              <a:rPr lang="en-US" sz="4000" i="1" dirty="0"/>
              <a:t>it</a:t>
            </a:r>
            <a:r>
              <a:rPr lang="en-US" sz="4000" dirty="0"/>
              <a:t> to me that I may eat, that my soul may bless you before I die."</a:t>
            </a:r>
          </a:p>
        </p:txBody>
      </p:sp>
      <p:sp>
        <p:nvSpPr>
          <p:cNvPr id="3" name="Title 2"/>
          <p:cNvSpPr>
            <a:spLocks noGrp="1"/>
          </p:cNvSpPr>
          <p:nvPr>
            <p:ph type="title"/>
          </p:nvPr>
        </p:nvSpPr>
        <p:spPr/>
        <p:txBody>
          <a:bodyPr>
            <a:normAutofit/>
          </a:bodyPr>
          <a:lstStyle/>
          <a:p>
            <a:r>
              <a:rPr lang="en-US" sz="6600" dirty="0" smtClean="0"/>
              <a:t>Genesis 27:4</a:t>
            </a:r>
            <a:endParaRPr lang="en-US" sz="6600" dirty="0"/>
          </a:p>
        </p:txBody>
      </p:sp>
    </p:spTree>
    <p:extLst>
      <p:ext uri="{BB962C8B-B14F-4D97-AF65-F5344CB8AC3E}">
        <p14:creationId xmlns:p14="http://schemas.microsoft.com/office/powerpoint/2010/main" val="349978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15500" cy="745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911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9033294" cy="4419600"/>
          </a:xfrm>
        </p:spPr>
        <p:txBody>
          <a:bodyPr>
            <a:noAutofit/>
          </a:bodyPr>
          <a:lstStyle/>
          <a:p>
            <a:pPr marL="109728" indent="0">
              <a:buNone/>
            </a:pPr>
            <a:r>
              <a:rPr lang="en-US" sz="4000" b="1" i="1" dirty="0"/>
              <a:t>Well, it took the hand of God Almighty </a:t>
            </a:r>
            <a:endParaRPr lang="en-US" sz="4000" dirty="0"/>
          </a:p>
          <a:p>
            <a:pPr marL="109728" indent="0">
              <a:buNone/>
            </a:pPr>
            <a:r>
              <a:rPr lang="en-US" sz="4000" b="1" i="1" dirty="0"/>
              <a:t>To part the waters of the sea </a:t>
            </a:r>
            <a:endParaRPr lang="en-US" sz="4000" dirty="0"/>
          </a:p>
          <a:p>
            <a:pPr marL="109728" indent="0">
              <a:buNone/>
            </a:pPr>
            <a:r>
              <a:rPr lang="en-US" sz="4000" b="1" i="1" dirty="0"/>
              <a:t>But it only took one little lie </a:t>
            </a:r>
            <a:endParaRPr lang="en-US" sz="4000" dirty="0"/>
          </a:p>
          <a:p>
            <a:pPr marL="109728" indent="0">
              <a:buNone/>
            </a:pPr>
            <a:r>
              <a:rPr lang="en-US" sz="4000" b="1" i="1" dirty="0"/>
              <a:t>To separate you and me </a:t>
            </a:r>
            <a:endParaRPr lang="en-US" sz="4000" dirty="0"/>
          </a:p>
          <a:p>
            <a:pPr marL="109728" indent="0">
              <a:buNone/>
            </a:pPr>
            <a:r>
              <a:rPr lang="en-US" sz="4000" b="1" i="1" dirty="0"/>
              <a:t>Oh, we are not as strong as we think we are</a:t>
            </a:r>
            <a:endParaRPr lang="en-US" sz="4000" dirty="0"/>
          </a:p>
        </p:txBody>
      </p:sp>
      <p:sp>
        <p:nvSpPr>
          <p:cNvPr id="3" name="Title 2"/>
          <p:cNvSpPr>
            <a:spLocks noGrp="1"/>
          </p:cNvSpPr>
          <p:nvPr>
            <p:ph type="title"/>
          </p:nvPr>
        </p:nvSpPr>
        <p:spPr/>
        <p:txBody>
          <a:bodyPr>
            <a:noAutofit/>
          </a:bodyPr>
          <a:lstStyle/>
          <a:p>
            <a:pPr algn="ctr"/>
            <a:r>
              <a:rPr lang="en-US" sz="4400" dirty="0" smtClean="0"/>
              <a:t>We Are Not as Strong as We Think We Are</a:t>
            </a:r>
            <a:endParaRPr lang="en-US" sz="4400" dirty="0"/>
          </a:p>
        </p:txBody>
      </p:sp>
    </p:spTree>
    <p:extLst>
      <p:ext uri="{BB962C8B-B14F-4D97-AF65-F5344CB8AC3E}">
        <p14:creationId xmlns:p14="http://schemas.microsoft.com/office/powerpoint/2010/main" val="993753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9067800" cy="4572000"/>
          </a:xfrm>
        </p:spPr>
        <p:txBody>
          <a:bodyPr/>
          <a:lstStyle/>
          <a:p>
            <a:pPr marL="109728" indent="0">
              <a:buNone/>
            </a:pPr>
            <a:r>
              <a:rPr lang="en-US" sz="4000" b="1" i="1" dirty="0"/>
              <a:t>We are frail, we are fearfully and wonderfully made </a:t>
            </a:r>
            <a:endParaRPr lang="en-US" sz="4000" dirty="0"/>
          </a:p>
          <a:p>
            <a:pPr marL="109728" indent="0">
              <a:buNone/>
            </a:pPr>
            <a:r>
              <a:rPr lang="en-US" sz="4000" b="1" i="1" dirty="0"/>
              <a:t>Forged in the fires of human passion </a:t>
            </a:r>
            <a:endParaRPr lang="en-US" sz="4000" dirty="0"/>
          </a:p>
          <a:p>
            <a:pPr marL="109728" indent="0">
              <a:buNone/>
            </a:pPr>
            <a:r>
              <a:rPr lang="en-US" sz="4000" b="1" i="1" dirty="0"/>
              <a:t>Choking on the fumes of selfish </a:t>
            </a:r>
            <a:r>
              <a:rPr lang="en-US" sz="4000" b="1" i="1" dirty="0" smtClean="0"/>
              <a:t>rage…</a:t>
            </a:r>
            <a:endParaRPr lang="en-US" sz="4000" dirty="0"/>
          </a:p>
          <a:p>
            <a:pPr marL="109728" indent="0">
              <a:buNone/>
            </a:pPr>
            <a:endParaRPr lang="en-US" dirty="0"/>
          </a:p>
        </p:txBody>
      </p:sp>
      <p:sp>
        <p:nvSpPr>
          <p:cNvPr id="3" name="Title 2"/>
          <p:cNvSpPr>
            <a:spLocks noGrp="1"/>
          </p:cNvSpPr>
          <p:nvPr>
            <p:ph type="title"/>
          </p:nvPr>
        </p:nvSpPr>
        <p:spPr/>
        <p:txBody>
          <a:bodyPr>
            <a:noAutofit/>
          </a:bodyPr>
          <a:lstStyle/>
          <a:p>
            <a:pPr algn="ctr"/>
            <a:r>
              <a:rPr lang="en-US" sz="4000" dirty="0" smtClean="0"/>
              <a:t>We Are Not as Strong as We Think We Are</a:t>
            </a:r>
            <a:endParaRPr lang="en-US" sz="4000" dirty="0"/>
          </a:p>
        </p:txBody>
      </p:sp>
    </p:spTree>
    <p:extLst>
      <p:ext uri="{BB962C8B-B14F-4D97-AF65-F5344CB8AC3E}">
        <p14:creationId xmlns:p14="http://schemas.microsoft.com/office/powerpoint/2010/main" val="2186885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76400"/>
            <a:ext cx="9059174" cy="4419600"/>
          </a:xfrm>
        </p:spPr>
        <p:txBody>
          <a:bodyPr/>
          <a:lstStyle/>
          <a:p>
            <a:pPr marL="109728" indent="0">
              <a:buNone/>
            </a:pPr>
            <a:r>
              <a:rPr lang="en-US" sz="4000" b="1" i="1" dirty="0"/>
              <a:t>And with these our hells and our heavens </a:t>
            </a:r>
            <a:endParaRPr lang="en-US" sz="4000" dirty="0"/>
          </a:p>
          <a:p>
            <a:pPr marL="109728" indent="0">
              <a:buNone/>
            </a:pPr>
            <a:r>
              <a:rPr lang="en-US" sz="4000" b="1" i="1" dirty="0"/>
              <a:t>So few inches apart </a:t>
            </a:r>
            <a:endParaRPr lang="en-US" sz="4000" dirty="0"/>
          </a:p>
          <a:p>
            <a:pPr marL="109728" indent="0">
              <a:buNone/>
            </a:pPr>
            <a:r>
              <a:rPr lang="en-US" sz="4000" b="1" i="1" dirty="0"/>
              <a:t>We must be awfully small </a:t>
            </a:r>
            <a:endParaRPr lang="en-US" sz="4000" dirty="0"/>
          </a:p>
          <a:p>
            <a:pPr marL="109728" indent="0">
              <a:buNone/>
            </a:pPr>
            <a:r>
              <a:rPr lang="en-US" sz="4000" b="1" i="1" dirty="0"/>
              <a:t>And not as strong as we think we are</a:t>
            </a:r>
            <a:endParaRPr lang="en-US" sz="4000" dirty="0"/>
          </a:p>
          <a:p>
            <a:pPr marL="109728" indent="0">
              <a:buNone/>
            </a:pPr>
            <a:endParaRPr lang="en-US" dirty="0"/>
          </a:p>
        </p:txBody>
      </p:sp>
      <p:sp>
        <p:nvSpPr>
          <p:cNvPr id="3" name="Title 2"/>
          <p:cNvSpPr>
            <a:spLocks noGrp="1"/>
          </p:cNvSpPr>
          <p:nvPr>
            <p:ph type="title"/>
          </p:nvPr>
        </p:nvSpPr>
        <p:spPr/>
        <p:txBody>
          <a:bodyPr>
            <a:noAutofit/>
          </a:bodyPr>
          <a:lstStyle/>
          <a:p>
            <a:pPr algn="ctr"/>
            <a:r>
              <a:rPr lang="en-US" sz="4400" dirty="0"/>
              <a:t>We Are Not as Strong as We Think We Are</a:t>
            </a:r>
          </a:p>
        </p:txBody>
      </p:sp>
    </p:spTree>
    <p:extLst>
      <p:ext uri="{BB962C8B-B14F-4D97-AF65-F5344CB8AC3E}">
        <p14:creationId xmlns:p14="http://schemas.microsoft.com/office/powerpoint/2010/main" val="1663806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398</TotalTime>
  <Words>604</Words>
  <Application>Microsoft Office PowerPoint</Application>
  <PresentationFormat>On-screen Show (4:3)</PresentationFormat>
  <Paragraphs>70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Appetite, Blessing, and Contention</vt:lpstr>
      <vt:lpstr>Genesis 27:1</vt:lpstr>
      <vt:lpstr>Genesis 27:2</vt:lpstr>
      <vt:lpstr>Genesis 27:3</vt:lpstr>
      <vt:lpstr>Genesis 27:4</vt:lpstr>
      <vt:lpstr>PowerPoint Presentation</vt:lpstr>
      <vt:lpstr>We Are Not as Strong as We Think We Are</vt:lpstr>
      <vt:lpstr>We Are Not as Strong as We Think We Are</vt:lpstr>
      <vt:lpstr>We Are Not as Strong as We Think We Are</vt:lpstr>
      <vt:lpstr>Genesis 25:23</vt:lpstr>
      <vt:lpstr>What Does The Desperately Weak Flesh Seek?</vt:lpstr>
      <vt:lpstr>Jeremiah 17:9-10</vt:lpstr>
      <vt:lpstr>2 Corinthians 5:9-10</vt:lpstr>
      <vt:lpstr>Genesis 27:1</vt:lpstr>
      <vt:lpstr>Genesis 27:2</vt:lpstr>
      <vt:lpstr>Genesis 27:3-4</vt:lpstr>
      <vt:lpstr>PowerPoint Presentation</vt:lpstr>
      <vt:lpstr>Proverbs 23:1-3</vt:lpstr>
      <vt:lpstr>Proverbs 19:20-21</vt:lpstr>
      <vt:lpstr>Genesis 27:5-17</vt:lpstr>
      <vt:lpstr>Sir Walter Scott: “Marmion”</vt:lpstr>
      <vt:lpstr>Hebrews 11:8</vt:lpstr>
      <vt:lpstr>James 3:13-18</vt:lpstr>
      <vt:lpstr>ONE PROBLEM…</vt:lpstr>
      <vt:lpstr>Psalm 18:30</vt:lpstr>
      <vt:lpstr>Isaiah 55:8-9</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Appetite, Blessing, and Contention</dc:title>
  <dc:creator>Charlie</dc:creator>
  <cp:lastModifiedBy>Charlie</cp:lastModifiedBy>
  <cp:revision>17</cp:revision>
  <dcterms:created xsi:type="dcterms:W3CDTF">2013-04-05T19:47:43Z</dcterms:created>
  <dcterms:modified xsi:type="dcterms:W3CDTF">2013-04-06T20:46:03Z</dcterms:modified>
</cp:coreProperties>
</file>