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1" r:id="rId1"/>
  </p:sldMasterIdLst>
  <p:sldIdLst>
    <p:sldId id="256" r:id="rId2"/>
    <p:sldId id="257" r:id="rId3"/>
    <p:sldId id="258" r:id="rId4"/>
    <p:sldId id="259" r:id="rId5"/>
    <p:sldId id="260" r:id="rId6"/>
    <p:sldId id="261" r:id="rId7"/>
    <p:sldId id="262" r:id="rId8"/>
    <p:sldId id="264" r:id="rId9"/>
    <p:sldId id="265" r:id="rId10"/>
    <p:sldId id="263"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1446" y="4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smtClean="0"/>
              <a:t>11/21/2014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4847932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t>11/21/2014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4920722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smtClean="0"/>
              <a:t>11/21/2014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5236311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17649"/>
          </a:xfrm>
        </p:spPr>
        <p:txBody>
          <a:bodyPr/>
          <a:lstStyle>
            <a:lvl1pPr>
              <a:defRPr sz="4800"/>
            </a:lvl1pPr>
          </a:lstStyle>
          <a:p>
            <a:r>
              <a:rPr lang="en-US" smtClean="0"/>
              <a:t>Click to edit Master title style</a:t>
            </a:r>
            <a:endParaRPr lang="en-US" dirty="0"/>
          </a:p>
        </p:txBody>
      </p:sp>
      <p:sp>
        <p:nvSpPr>
          <p:cNvPr id="14" name="Text Placeholder 3"/>
          <p:cNvSpPr>
            <a:spLocks noGrp="1"/>
          </p:cNvSpPr>
          <p:nvPr>
            <p:ph type="body" sz="half" idx="13"/>
          </p:nvPr>
        </p:nvSpPr>
        <p:spPr>
          <a:xfrm>
            <a:off x="1454530" y="3765449"/>
            <a:ext cx="5449871"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smtClean="0"/>
              <a:t>11/21/2014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
        <p:nvSpPr>
          <p:cNvPr id="9" name="TextBox 8"/>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sz="12200" dirty="0"/>
              <a:t>“</a:t>
            </a:r>
          </a:p>
        </p:txBody>
      </p:sp>
      <p:sp>
        <p:nvSpPr>
          <p:cNvPr id="13" name="TextBox 12"/>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26288267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smtClean="0"/>
              <a:t>11/21/2014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42901324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2795334"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smtClean="0"/>
              <a:t>11/21/2014</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20517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2795334"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smtClean="0"/>
              <a:t>11/21/2014</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9607286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11/21/2014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0271487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11/21/2014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9062268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11/21/2014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5376159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smtClean="0"/>
              <a:t>11/21/2014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7591337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509A250-FF31-4206-8172-F9D3106AACB1}" type="datetimeFigureOut">
              <a:rPr lang="en-US" smtClean="0"/>
              <a:t>11/21/2014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0032966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509A250-FF31-4206-8172-F9D3106AACB1}" type="datetimeFigureOut">
              <a:rPr lang="en-US" smtClean="0"/>
              <a:t>11/21/2014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1913414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smtClean="0"/>
              <a:t>11/21/2014</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2793334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smtClean="0"/>
              <a:t>11/21/2014</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5058648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smtClean="0"/>
              <a:t>11/21/2014</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6515372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t>11/21/2014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4892403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509A250-FF31-4206-8172-F9D3106AACB1}" type="datetimeFigureOut">
              <a:rPr lang="en-US" smtClean="0"/>
              <a:t>11/21/2014</a:t>
            </a:fld>
            <a:endParaRPr lang="en-US" dirty="0"/>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D57F1E4F-1CFF-5643-939E-02111984F565}" type="slidenum">
              <a:rPr lang="en-US" smtClean="0"/>
              <a:t>‹#›</a:t>
            </a:fld>
            <a:endParaRPr lang="en-US" dirty="0"/>
          </a:p>
        </p:txBody>
      </p:sp>
    </p:spTree>
    <p:extLst>
      <p:ext uri="{BB962C8B-B14F-4D97-AF65-F5344CB8AC3E}">
        <p14:creationId xmlns:p14="http://schemas.microsoft.com/office/powerpoint/2010/main" val="512413959"/>
      </p:ext>
    </p:extLst>
  </p:cSld>
  <p:clrMap bg1="dk1" tx1="lt1" bg2="dk2" tx2="lt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86" r:id="rId15"/>
    <p:sldLayoutId id="2147483687" r:id="rId16"/>
    <p:sldLayoutId id="2147483688"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035909"/>
            <a:ext cx="6620968" cy="3329581"/>
          </a:xfrm>
        </p:spPr>
        <p:txBody>
          <a:bodyPr/>
          <a:lstStyle/>
          <a:p>
            <a:r>
              <a:rPr lang="en-US" b="1" dirty="0" smtClean="0">
                <a:effectLst>
                  <a:outerShdw blurRad="38100" dist="38100" dir="2700000" algn="tl">
                    <a:srgbClr val="000000">
                      <a:alpha val="43137"/>
                    </a:srgbClr>
                  </a:outerShdw>
                </a:effectLst>
              </a:rPr>
              <a:t>Apostasy and Restraint</a:t>
            </a:r>
            <a:endParaRPr lang="en-US" b="1" dirty="0">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866441" y="4397875"/>
            <a:ext cx="7429061" cy="1747552"/>
          </a:xfrm>
        </p:spPr>
        <p:txBody>
          <a:bodyPr>
            <a:noAutofit/>
          </a:bodyPr>
          <a:lstStyle/>
          <a:p>
            <a:r>
              <a:rPr lang="en-US" sz="4800" b="1" dirty="0" smtClean="0">
                <a:effectLst>
                  <a:outerShdw blurRad="38100" dist="38100" dir="2700000" algn="tl">
                    <a:srgbClr val="000000">
                      <a:alpha val="43137"/>
                    </a:srgbClr>
                  </a:outerShdw>
                </a:effectLst>
              </a:rPr>
              <a:t>2 Thessalonians 2</a:t>
            </a:r>
          </a:p>
          <a:p>
            <a:r>
              <a:rPr lang="en-US" sz="4800" b="1" dirty="0" smtClean="0">
                <a:effectLst>
                  <a:outerShdw blurRad="38100" dist="38100" dir="2700000" algn="tl">
                    <a:srgbClr val="000000">
                      <a:alpha val="43137"/>
                    </a:srgbClr>
                  </a:outerShdw>
                </a:effectLst>
              </a:rPr>
              <a:t>November 22-23, 2014</a:t>
            </a:r>
            <a:endParaRPr lang="en-US" sz="48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559441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710" y="452718"/>
            <a:ext cx="7055380" cy="1145423"/>
          </a:xfrm>
        </p:spPr>
        <p:txBody>
          <a:bodyPr/>
          <a:lstStyle/>
          <a:p>
            <a:r>
              <a:rPr lang="en-US" sz="6000" b="1" dirty="0" smtClean="0">
                <a:effectLst>
                  <a:outerShdw blurRad="38100" dist="38100" dir="2700000" algn="tl">
                    <a:srgbClr val="000000">
                      <a:alpha val="43137"/>
                    </a:srgbClr>
                  </a:outerShdw>
                </a:effectLst>
              </a:rPr>
              <a:t>Isaiah 13:6</a:t>
            </a:r>
            <a:endParaRPr lang="en-US" sz="60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34575" y="1598141"/>
            <a:ext cx="8678765" cy="5189837"/>
          </a:xfrm>
        </p:spPr>
        <p:txBody>
          <a:bodyPr>
            <a:normAutofit/>
          </a:bodyPr>
          <a:lstStyle/>
          <a:p>
            <a:pPr marL="0" indent="0">
              <a:buNone/>
            </a:pPr>
            <a:r>
              <a:rPr lang="en-US" sz="5400" b="1" dirty="0">
                <a:effectLst>
                  <a:outerShdw blurRad="38100" dist="38100" dir="2700000" algn="tl">
                    <a:srgbClr val="000000">
                      <a:alpha val="43137"/>
                    </a:srgbClr>
                  </a:outerShdw>
                </a:effectLst>
              </a:rPr>
              <a:t>Howl ye; for the day of the LORD </a:t>
            </a:r>
            <a:r>
              <a:rPr lang="en-US" sz="5400" b="1" i="1" dirty="0">
                <a:effectLst>
                  <a:outerShdw blurRad="38100" dist="38100" dir="2700000" algn="tl">
                    <a:srgbClr val="000000">
                      <a:alpha val="43137"/>
                    </a:srgbClr>
                  </a:outerShdw>
                </a:effectLst>
              </a:rPr>
              <a:t>is</a:t>
            </a:r>
            <a:r>
              <a:rPr lang="en-US" sz="5400" b="1" dirty="0">
                <a:effectLst>
                  <a:outerShdw blurRad="38100" dist="38100" dir="2700000" algn="tl">
                    <a:srgbClr val="000000">
                      <a:alpha val="43137"/>
                    </a:srgbClr>
                  </a:outerShdw>
                </a:effectLst>
              </a:rPr>
              <a:t> at hand; it shall come as a destruction from the Almighty.</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9312085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710" y="452718"/>
            <a:ext cx="7055380" cy="1038331"/>
          </a:xfrm>
        </p:spPr>
        <p:txBody>
          <a:bodyPr/>
          <a:lstStyle/>
          <a:p>
            <a:r>
              <a:rPr lang="en-US" sz="6000" b="1" dirty="0"/>
              <a:t>Zephaniah 1:14</a:t>
            </a:r>
            <a:endParaRPr lang="en-US" sz="6000" dirty="0"/>
          </a:p>
        </p:txBody>
      </p:sp>
      <p:sp>
        <p:nvSpPr>
          <p:cNvPr id="3" name="Content Placeholder 2"/>
          <p:cNvSpPr>
            <a:spLocks noGrp="1"/>
          </p:cNvSpPr>
          <p:nvPr>
            <p:ph idx="1"/>
          </p:nvPr>
        </p:nvSpPr>
        <p:spPr>
          <a:xfrm>
            <a:off x="218100" y="1491049"/>
            <a:ext cx="8711716" cy="5280454"/>
          </a:xfrm>
        </p:spPr>
        <p:txBody>
          <a:bodyPr>
            <a:noAutofit/>
          </a:bodyPr>
          <a:lstStyle/>
          <a:p>
            <a:pPr marL="0" indent="0">
              <a:buNone/>
            </a:pPr>
            <a:r>
              <a:rPr lang="en-US" sz="5300" b="1" dirty="0">
                <a:effectLst>
                  <a:outerShdw blurRad="38100" dist="38100" dir="2700000" algn="tl">
                    <a:srgbClr val="000000">
                      <a:alpha val="43137"/>
                    </a:srgbClr>
                  </a:outerShdw>
                </a:effectLst>
              </a:rPr>
              <a:t>The great day of the LORD </a:t>
            </a:r>
            <a:r>
              <a:rPr lang="en-US" sz="5300" b="1" i="1" dirty="0">
                <a:effectLst>
                  <a:outerShdw blurRad="38100" dist="38100" dir="2700000" algn="tl">
                    <a:srgbClr val="000000">
                      <a:alpha val="43137"/>
                    </a:srgbClr>
                  </a:outerShdw>
                </a:effectLst>
              </a:rPr>
              <a:t>is</a:t>
            </a:r>
            <a:r>
              <a:rPr lang="en-US" sz="5300" b="1" dirty="0">
                <a:effectLst>
                  <a:outerShdw blurRad="38100" dist="38100" dir="2700000" algn="tl">
                    <a:srgbClr val="000000">
                      <a:alpha val="43137"/>
                    </a:srgbClr>
                  </a:outerShdw>
                </a:effectLst>
              </a:rPr>
              <a:t> near, </a:t>
            </a:r>
            <a:r>
              <a:rPr lang="en-US" sz="5300" b="1" i="1" dirty="0">
                <a:effectLst>
                  <a:outerShdw blurRad="38100" dist="38100" dir="2700000" algn="tl">
                    <a:srgbClr val="000000">
                      <a:alpha val="43137"/>
                    </a:srgbClr>
                  </a:outerShdw>
                </a:effectLst>
              </a:rPr>
              <a:t>it is</a:t>
            </a:r>
            <a:r>
              <a:rPr lang="en-US" sz="5300" b="1" dirty="0">
                <a:effectLst>
                  <a:outerShdw blurRad="38100" dist="38100" dir="2700000" algn="tl">
                    <a:srgbClr val="000000">
                      <a:alpha val="43137"/>
                    </a:srgbClr>
                  </a:outerShdw>
                </a:effectLst>
              </a:rPr>
              <a:t> near, and </a:t>
            </a:r>
            <a:r>
              <a:rPr lang="en-US" sz="5300" b="1" dirty="0" err="1">
                <a:effectLst>
                  <a:outerShdw blurRad="38100" dist="38100" dir="2700000" algn="tl">
                    <a:srgbClr val="000000">
                      <a:alpha val="43137"/>
                    </a:srgbClr>
                  </a:outerShdw>
                </a:effectLst>
              </a:rPr>
              <a:t>hasteth</a:t>
            </a:r>
            <a:r>
              <a:rPr lang="en-US" sz="5300" b="1" dirty="0">
                <a:effectLst>
                  <a:outerShdw blurRad="38100" dist="38100" dir="2700000" algn="tl">
                    <a:srgbClr val="000000">
                      <a:alpha val="43137"/>
                    </a:srgbClr>
                  </a:outerShdw>
                </a:effectLst>
              </a:rPr>
              <a:t> greatly, </a:t>
            </a:r>
            <a:r>
              <a:rPr lang="en-US" sz="5300" b="1" i="1" dirty="0">
                <a:effectLst>
                  <a:outerShdw blurRad="38100" dist="38100" dir="2700000" algn="tl">
                    <a:srgbClr val="000000">
                      <a:alpha val="43137"/>
                    </a:srgbClr>
                  </a:outerShdw>
                </a:effectLst>
              </a:rPr>
              <a:t>even</a:t>
            </a:r>
            <a:r>
              <a:rPr lang="en-US" sz="5300" b="1" dirty="0">
                <a:effectLst>
                  <a:outerShdw blurRad="38100" dist="38100" dir="2700000" algn="tl">
                    <a:srgbClr val="000000">
                      <a:alpha val="43137"/>
                    </a:srgbClr>
                  </a:outerShdw>
                </a:effectLst>
              </a:rPr>
              <a:t> the voice of the day of the LORD: the mighty man shall cry there bitterly.</a:t>
            </a:r>
            <a:endParaRPr lang="en-US" sz="53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1982662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710" y="452718"/>
            <a:ext cx="7055380" cy="1054806"/>
          </a:xfrm>
        </p:spPr>
        <p:txBody>
          <a:bodyPr/>
          <a:lstStyle/>
          <a:p>
            <a:r>
              <a:rPr lang="en-US" sz="6000" b="1" dirty="0"/>
              <a:t>Zephaniah </a:t>
            </a:r>
            <a:r>
              <a:rPr lang="en-US" sz="6000" b="1" dirty="0" smtClean="0"/>
              <a:t>1:15</a:t>
            </a:r>
            <a:endParaRPr lang="en-US" sz="6000" dirty="0"/>
          </a:p>
        </p:txBody>
      </p:sp>
      <p:sp>
        <p:nvSpPr>
          <p:cNvPr id="3" name="Content Placeholder 2"/>
          <p:cNvSpPr>
            <a:spLocks noGrp="1"/>
          </p:cNvSpPr>
          <p:nvPr>
            <p:ph idx="1"/>
          </p:nvPr>
        </p:nvSpPr>
        <p:spPr>
          <a:xfrm>
            <a:off x="242812" y="1507524"/>
            <a:ext cx="8678765" cy="5214552"/>
          </a:xfrm>
        </p:spPr>
        <p:txBody>
          <a:bodyPr>
            <a:noAutofit/>
          </a:bodyPr>
          <a:lstStyle/>
          <a:p>
            <a:pPr marL="0" indent="0">
              <a:buNone/>
            </a:pPr>
            <a:r>
              <a:rPr lang="en-US" sz="4900" b="1" dirty="0">
                <a:effectLst>
                  <a:outerShdw blurRad="38100" dist="38100" dir="2700000" algn="tl">
                    <a:srgbClr val="000000">
                      <a:alpha val="43137"/>
                    </a:srgbClr>
                  </a:outerShdw>
                </a:effectLst>
              </a:rPr>
              <a:t>That day </a:t>
            </a:r>
            <a:r>
              <a:rPr lang="en-US" sz="4900" b="1" i="1" dirty="0">
                <a:effectLst>
                  <a:outerShdw blurRad="38100" dist="38100" dir="2700000" algn="tl">
                    <a:srgbClr val="000000">
                      <a:alpha val="43137"/>
                    </a:srgbClr>
                  </a:outerShdw>
                </a:effectLst>
              </a:rPr>
              <a:t>is</a:t>
            </a:r>
            <a:r>
              <a:rPr lang="en-US" sz="4900" b="1" dirty="0">
                <a:effectLst>
                  <a:outerShdw blurRad="38100" dist="38100" dir="2700000" algn="tl">
                    <a:srgbClr val="000000">
                      <a:alpha val="43137"/>
                    </a:srgbClr>
                  </a:outerShdw>
                </a:effectLst>
              </a:rPr>
              <a:t> a day of wrath, a day of trouble and distress, a day of </a:t>
            </a:r>
            <a:r>
              <a:rPr lang="en-US" sz="4900" b="1" dirty="0" err="1">
                <a:effectLst>
                  <a:outerShdw blurRad="38100" dist="38100" dir="2700000" algn="tl">
                    <a:srgbClr val="000000">
                      <a:alpha val="43137"/>
                    </a:srgbClr>
                  </a:outerShdw>
                </a:effectLst>
              </a:rPr>
              <a:t>wasteness</a:t>
            </a:r>
            <a:r>
              <a:rPr lang="en-US" sz="4900" b="1" dirty="0">
                <a:effectLst>
                  <a:outerShdw blurRad="38100" dist="38100" dir="2700000" algn="tl">
                    <a:srgbClr val="000000">
                      <a:alpha val="43137"/>
                    </a:srgbClr>
                  </a:outerShdw>
                </a:effectLst>
              </a:rPr>
              <a:t> and desolation, a day of darkness and gloominess, a day of clouds and thick darkness,</a:t>
            </a:r>
            <a:endParaRPr lang="en-US" sz="49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712432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710" y="452718"/>
            <a:ext cx="7055380" cy="1054806"/>
          </a:xfrm>
        </p:spPr>
        <p:txBody>
          <a:bodyPr/>
          <a:lstStyle/>
          <a:p>
            <a:r>
              <a:rPr lang="en-US" sz="6000" b="1" dirty="0"/>
              <a:t>Zephaniah </a:t>
            </a:r>
            <a:r>
              <a:rPr lang="en-US" sz="6000" b="1" dirty="0" smtClean="0"/>
              <a:t>1:16</a:t>
            </a:r>
            <a:endParaRPr lang="en-US" sz="6000" dirty="0"/>
          </a:p>
        </p:txBody>
      </p:sp>
      <p:sp>
        <p:nvSpPr>
          <p:cNvPr id="3" name="Content Placeholder 2"/>
          <p:cNvSpPr>
            <a:spLocks noGrp="1"/>
          </p:cNvSpPr>
          <p:nvPr>
            <p:ph idx="1"/>
          </p:nvPr>
        </p:nvSpPr>
        <p:spPr>
          <a:xfrm>
            <a:off x="234574" y="1507524"/>
            <a:ext cx="8695241" cy="5263979"/>
          </a:xfrm>
        </p:spPr>
        <p:txBody>
          <a:bodyPr>
            <a:normAutofit/>
          </a:bodyPr>
          <a:lstStyle/>
          <a:p>
            <a:pPr marL="0" indent="0">
              <a:buNone/>
            </a:pPr>
            <a:r>
              <a:rPr lang="en-US" sz="5400" b="1" dirty="0">
                <a:effectLst>
                  <a:outerShdw blurRad="38100" dist="38100" dir="2700000" algn="tl">
                    <a:srgbClr val="000000">
                      <a:alpha val="43137"/>
                    </a:srgbClr>
                  </a:outerShdw>
                </a:effectLst>
              </a:rPr>
              <a:t>A day of the trumpet and alarm against the fenced cities, and against the high towers.</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9031194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568" y="452718"/>
            <a:ext cx="7595285" cy="1054806"/>
          </a:xfrm>
        </p:spPr>
        <p:txBody>
          <a:bodyPr/>
          <a:lstStyle/>
          <a:p>
            <a:r>
              <a:rPr lang="en-US" sz="6000" b="1" dirty="0"/>
              <a:t>1 Thessalonians 1:10</a:t>
            </a:r>
            <a:endParaRPr lang="en-US" sz="6000" dirty="0"/>
          </a:p>
        </p:txBody>
      </p:sp>
      <p:sp>
        <p:nvSpPr>
          <p:cNvPr id="3" name="Content Placeholder 2"/>
          <p:cNvSpPr>
            <a:spLocks noGrp="1"/>
          </p:cNvSpPr>
          <p:nvPr>
            <p:ph idx="1"/>
          </p:nvPr>
        </p:nvSpPr>
        <p:spPr>
          <a:xfrm>
            <a:off x="242813" y="1507524"/>
            <a:ext cx="8670527" cy="5272217"/>
          </a:xfrm>
        </p:spPr>
        <p:txBody>
          <a:bodyPr>
            <a:normAutofit/>
          </a:bodyPr>
          <a:lstStyle/>
          <a:p>
            <a:pPr marL="0" indent="0">
              <a:buNone/>
            </a:pPr>
            <a:r>
              <a:rPr lang="en-US" sz="5400" b="1" dirty="0">
                <a:effectLst>
                  <a:outerShdw blurRad="38100" dist="38100" dir="2700000" algn="tl">
                    <a:srgbClr val="000000">
                      <a:alpha val="43137"/>
                    </a:srgbClr>
                  </a:outerShdw>
                </a:effectLst>
              </a:rPr>
              <a:t>And to wait for his Son from heaven, whom he raised from the dead, </a:t>
            </a:r>
            <a:r>
              <a:rPr lang="en-US" sz="5400" b="1" i="1" dirty="0">
                <a:effectLst>
                  <a:outerShdw blurRad="38100" dist="38100" dir="2700000" algn="tl">
                    <a:srgbClr val="000000">
                      <a:alpha val="43137"/>
                    </a:srgbClr>
                  </a:outerShdw>
                </a:effectLst>
              </a:rPr>
              <a:t>even</a:t>
            </a:r>
            <a:r>
              <a:rPr lang="en-US" sz="5400" b="1" dirty="0">
                <a:effectLst>
                  <a:outerShdw blurRad="38100" dist="38100" dir="2700000" algn="tl">
                    <a:srgbClr val="000000">
                      <a:alpha val="43137"/>
                    </a:srgbClr>
                  </a:outerShdw>
                </a:effectLst>
              </a:rPr>
              <a:t> Jesus, which delivered us from the wrath to come.</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2589743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709" y="452718"/>
            <a:ext cx="7192955" cy="1013617"/>
          </a:xfrm>
        </p:spPr>
        <p:txBody>
          <a:bodyPr/>
          <a:lstStyle/>
          <a:p>
            <a:r>
              <a:rPr lang="en-US" sz="6000" b="1" dirty="0" smtClean="0">
                <a:effectLst>
                  <a:outerShdw blurRad="38100" dist="38100" dir="2700000" algn="tl">
                    <a:srgbClr val="000000">
                      <a:alpha val="43137"/>
                    </a:srgbClr>
                  </a:outerShdw>
                </a:effectLst>
              </a:rPr>
              <a:t>1 Thessalonians 5:9</a:t>
            </a:r>
            <a:endParaRPr lang="en-US" sz="60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42813" y="1466335"/>
            <a:ext cx="8662289" cy="5288692"/>
          </a:xfrm>
        </p:spPr>
        <p:txBody>
          <a:bodyPr>
            <a:normAutofit/>
          </a:bodyPr>
          <a:lstStyle/>
          <a:p>
            <a:pPr marL="0" indent="0">
              <a:buNone/>
            </a:pPr>
            <a:r>
              <a:rPr lang="en-US" sz="5400" b="1" dirty="0">
                <a:effectLst>
                  <a:outerShdw blurRad="38100" dist="38100" dir="2700000" algn="tl">
                    <a:srgbClr val="000000">
                      <a:alpha val="43137"/>
                    </a:srgbClr>
                  </a:outerShdw>
                </a:effectLst>
              </a:rPr>
              <a:t>For God hath not appointed us to wrath, but to obtain salvation by our Lord Jesus Christ,</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5088195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709" y="452718"/>
            <a:ext cx="7168241" cy="1038331"/>
          </a:xfrm>
        </p:spPr>
        <p:txBody>
          <a:bodyPr/>
          <a:lstStyle/>
          <a:p>
            <a:r>
              <a:rPr lang="en-US" sz="6000" b="1" dirty="0" smtClean="0">
                <a:effectLst>
                  <a:outerShdw blurRad="38100" dist="38100" dir="2700000" algn="tl">
                    <a:srgbClr val="000000">
                      <a:alpha val="43137"/>
                    </a:srgbClr>
                  </a:outerShdw>
                </a:effectLst>
              </a:rPr>
              <a:t>2 Thessalonians 2:3</a:t>
            </a:r>
            <a:endParaRPr lang="en-US" sz="60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09862" y="1491049"/>
            <a:ext cx="8736430" cy="5288692"/>
          </a:xfrm>
        </p:spPr>
        <p:txBody>
          <a:bodyPr>
            <a:noAutofit/>
          </a:bodyPr>
          <a:lstStyle/>
          <a:p>
            <a:pPr marL="0" indent="0">
              <a:buNone/>
            </a:pPr>
            <a:r>
              <a:rPr lang="en-US" sz="4900" b="1" dirty="0">
                <a:effectLst>
                  <a:outerShdw blurRad="38100" dist="38100" dir="2700000" algn="tl">
                    <a:srgbClr val="000000">
                      <a:alpha val="43137"/>
                    </a:srgbClr>
                  </a:outerShdw>
                </a:effectLst>
              </a:rPr>
              <a:t>Let no man deceive you by any means: for </a:t>
            </a:r>
            <a:r>
              <a:rPr lang="en-US" sz="4900" b="1" i="1" dirty="0">
                <a:effectLst>
                  <a:outerShdw blurRad="38100" dist="38100" dir="2700000" algn="tl">
                    <a:srgbClr val="000000">
                      <a:alpha val="43137"/>
                    </a:srgbClr>
                  </a:outerShdw>
                </a:effectLst>
              </a:rPr>
              <a:t>that day shall not come</a:t>
            </a:r>
            <a:r>
              <a:rPr lang="en-US" sz="4900" b="1" dirty="0">
                <a:effectLst>
                  <a:outerShdw blurRad="38100" dist="38100" dir="2700000" algn="tl">
                    <a:srgbClr val="000000">
                      <a:alpha val="43137"/>
                    </a:srgbClr>
                  </a:outerShdw>
                </a:effectLst>
              </a:rPr>
              <a:t>, except there come a falling away first, and that man of sin be revealed, the son of perdition;</a:t>
            </a:r>
            <a:endParaRPr lang="en-US" sz="49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9948583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710" y="452718"/>
            <a:ext cx="7160004" cy="1005379"/>
          </a:xfrm>
        </p:spPr>
        <p:txBody>
          <a:bodyPr/>
          <a:lstStyle/>
          <a:p>
            <a:r>
              <a:rPr lang="en-US" sz="6000" b="1" dirty="0" smtClean="0">
                <a:effectLst>
                  <a:outerShdw blurRad="38100" dist="38100" dir="2700000" algn="tl">
                    <a:srgbClr val="000000">
                      <a:alpha val="43137"/>
                    </a:srgbClr>
                  </a:outerShdw>
                </a:effectLst>
              </a:rPr>
              <a:t>2 Thessalonians 2:4</a:t>
            </a:r>
            <a:endParaRPr lang="en-US" sz="60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51051" y="1458097"/>
            <a:ext cx="8662290" cy="5329881"/>
          </a:xfrm>
        </p:spPr>
        <p:txBody>
          <a:bodyPr>
            <a:normAutofit/>
          </a:bodyPr>
          <a:lstStyle/>
          <a:p>
            <a:pPr marL="0" indent="0">
              <a:buNone/>
            </a:pPr>
            <a:r>
              <a:rPr lang="en-US" sz="4900" b="1" dirty="0">
                <a:effectLst>
                  <a:outerShdw blurRad="38100" dist="38100" dir="2700000" algn="tl">
                    <a:srgbClr val="000000">
                      <a:alpha val="43137"/>
                    </a:srgbClr>
                  </a:outerShdw>
                </a:effectLst>
              </a:rPr>
              <a:t>Who </a:t>
            </a:r>
            <a:r>
              <a:rPr lang="en-US" sz="4900" b="1" dirty="0" err="1">
                <a:effectLst>
                  <a:outerShdw blurRad="38100" dist="38100" dir="2700000" algn="tl">
                    <a:srgbClr val="000000">
                      <a:alpha val="43137"/>
                    </a:srgbClr>
                  </a:outerShdw>
                </a:effectLst>
              </a:rPr>
              <a:t>opposeth</a:t>
            </a:r>
            <a:r>
              <a:rPr lang="en-US" sz="4900" b="1" dirty="0">
                <a:effectLst>
                  <a:outerShdw blurRad="38100" dist="38100" dir="2700000" algn="tl">
                    <a:srgbClr val="000000">
                      <a:alpha val="43137"/>
                    </a:srgbClr>
                  </a:outerShdw>
                </a:effectLst>
              </a:rPr>
              <a:t> and </a:t>
            </a:r>
            <a:r>
              <a:rPr lang="en-US" sz="4900" b="1" dirty="0" err="1">
                <a:effectLst>
                  <a:outerShdw blurRad="38100" dist="38100" dir="2700000" algn="tl">
                    <a:srgbClr val="000000">
                      <a:alpha val="43137"/>
                    </a:srgbClr>
                  </a:outerShdw>
                </a:effectLst>
              </a:rPr>
              <a:t>exalteth</a:t>
            </a:r>
            <a:r>
              <a:rPr lang="en-US" sz="4900" b="1" dirty="0">
                <a:effectLst>
                  <a:outerShdw blurRad="38100" dist="38100" dir="2700000" algn="tl">
                    <a:srgbClr val="000000">
                      <a:alpha val="43137"/>
                    </a:srgbClr>
                  </a:outerShdw>
                </a:effectLst>
              </a:rPr>
              <a:t> himself above all that is called God, or that is worshipped; so that he as God </a:t>
            </a:r>
            <a:r>
              <a:rPr lang="en-US" sz="4900" b="1" dirty="0" err="1">
                <a:effectLst>
                  <a:outerShdw blurRad="38100" dist="38100" dir="2700000" algn="tl">
                    <a:srgbClr val="000000">
                      <a:alpha val="43137"/>
                    </a:srgbClr>
                  </a:outerShdw>
                </a:effectLst>
              </a:rPr>
              <a:t>sitteth</a:t>
            </a:r>
            <a:r>
              <a:rPr lang="en-US" sz="4900" b="1" dirty="0">
                <a:effectLst>
                  <a:outerShdw blurRad="38100" dist="38100" dir="2700000" algn="tl">
                    <a:srgbClr val="000000">
                      <a:alpha val="43137"/>
                    </a:srgbClr>
                  </a:outerShdw>
                </a:effectLst>
              </a:rPr>
              <a:t> in the temple of God, shewing himself that he is God.</a:t>
            </a:r>
            <a:endParaRPr lang="en-US" sz="49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51922048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710" y="452718"/>
            <a:ext cx="7160004" cy="1030093"/>
          </a:xfrm>
        </p:spPr>
        <p:txBody>
          <a:bodyPr/>
          <a:lstStyle/>
          <a:p>
            <a:r>
              <a:rPr lang="en-US" sz="6000" b="1" dirty="0" smtClean="0">
                <a:effectLst>
                  <a:outerShdw blurRad="38100" dist="38100" dir="2700000" algn="tl">
                    <a:srgbClr val="000000">
                      <a:alpha val="43137"/>
                    </a:srgbClr>
                  </a:outerShdw>
                </a:effectLst>
              </a:rPr>
              <a:t>2 Thessalonians 2:5</a:t>
            </a:r>
            <a:endParaRPr lang="en-US" sz="60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26337" y="1482811"/>
            <a:ext cx="8687003" cy="5231027"/>
          </a:xfrm>
        </p:spPr>
        <p:txBody>
          <a:bodyPr>
            <a:normAutofit/>
          </a:bodyPr>
          <a:lstStyle/>
          <a:p>
            <a:pPr marL="0" indent="0">
              <a:buNone/>
            </a:pPr>
            <a:r>
              <a:rPr lang="en-US" sz="5400" b="1" dirty="0">
                <a:effectLst>
                  <a:outerShdw blurRad="38100" dist="38100" dir="2700000" algn="tl">
                    <a:srgbClr val="000000">
                      <a:alpha val="43137"/>
                    </a:srgbClr>
                  </a:outerShdw>
                </a:effectLst>
              </a:rPr>
              <a:t>Remember ye not, that, when I was yet with you, I told you these things?</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43068791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710" y="452718"/>
            <a:ext cx="7055380" cy="1104233"/>
          </a:xfrm>
        </p:spPr>
        <p:txBody>
          <a:bodyPr/>
          <a:lstStyle/>
          <a:p>
            <a:r>
              <a:rPr lang="en-US" sz="6600" b="1" dirty="0" smtClean="0">
                <a:effectLst>
                  <a:outerShdw blurRad="38100" dist="38100" dir="2700000" algn="tl">
                    <a:srgbClr val="000000">
                      <a:alpha val="43137"/>
                    </a:srgbClr>
                  </a:outerShdw>
                </a:effectLst>
              </a:rPr>
              <a:t>1 Timothy 4:1</a:t>
            </a:r>
            <a:endParaRPr lang="en-US" sz="66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09863" y="1556951"/>
            <a:ext cx="8703478" cy="5165125"/>
          </a:xfrm>
        </p:spPr>
        <p:txBody>
          <a:bodyPr>
            <a:noAutofit/>
          </a:bodyPr>
          <a:lstStyle/>
          <a:p>
            <a:pPr marL="0" indent="0">
              <a:buNone/>
            </a:pPr>
            <a:r>
              <a:rPr lang="en-US" sz="5300" b="1" dirty="0">
                <a:effectLst>
                  <a:outerShdw blurRad="38100" dist="38100" dir="2700000" algn="tl">
                    <a:srgbClr val="000000">
                      <a:alpha val="43137"/>
                    </a:srgbClr>
                  </a:outerShdw>
                </a:effectLst>
              </a:rPr>
              <a:t>Now the Spirit </a:t>
            </a:r>
            <a:r>
              <a:rPr lang="en-US" sz="5300" b="1" dirty="0" err="1">
                <a:effectLst>
                  <a:outerShdw blurRad="38100" dist="38100" dir="2700000" algn="tl">
                    <a:srgbClr val="000000">
                      <a:alpha val="43137"/>
                    </a:srgbClr>
                  </a:outerShdw>
                </a:effectLst>
              </a:rPr>
              <a:t>speaketh</a:t>
            </a:r>
            <a:r>
              <a:rPr lang="en-US" sz="5300" b="1" dirty="0">
                <a:effectLst>
                  <a:outerShdw blurRad="38100" dist="38100" dir="2700000" algn="tl">
                    <a:srgbClr val="000000">
                      <a:alpha val="43137"/>
                    </a:srgbClr>
                  </a:outerShdw>
                </a:effectLst>
              </a:rPr>
              <a:t> expressly, that in the latter times some shall depart from the faith, giving heed to seducing spirits, and doctrines of devils;</a:t>
            </a:r>
            <a:endParaRPr lang="en-US" sz="53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404761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710" y="452718"/>
            <a:ext cx="7242382" cy="1046568"/>
          </a:xfrm>
        </p:spPr>
        <p:txBody>
          <a:bodyPr/>
          <a:lstStyle/>
          <a:p>
            <a:r>
              <a:rPr lang="en-US" sz="6000" b="1" dirty="0" smtClean="0">
                <a:effectLst>
                  <a:outerShdw blurRad="38100" dist="38100" dir="2700000" algn="tl">
                    <a:srgbClr val="000000">
                      <a:alpha val="43137"/>
                    </a:srgbClr>
                  </a:outerShdw>
                </a:effectLst>
              </a:rPr>
              <a:t>2 Thessalonians 2:1</a:t>
            </a:r>
            <a:endParaRPr lang="en-US" sz="60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26338" y="1499286"/>
            <a:ext cx="8719954" cy="4983892"/>
          </a:xfrm>
        </p:spPr>
        <p:txBody>
          <a:bodyPr>
            <a:normAutofit/>
          </a:bodyPr>
          <a:lstStyle/>
          <a:p>
            <a:pPr marL="0" indent="0">
              <a:buNone/>
            </a:pPr>
            <a:r>
              <a:rPr lang="en-US" sz="5400" b="1" dirty="0">
                <a:effectLst>
                  <a:outerShdw blurRad="38100" dist="38100" dir="2700000" algn="tl">
                    <a:srgbClr val="000000">
                      <a:alpha val="43137"/>
                    </a:srgbClr>
                  </a:outerShdw>
                </a:effectLst>
              </a:rPr>
              <a:t>Now we beseech you, brethren, by the coming of our Lord Jesus Christ, and </a:t>
            </a:r>
            <a:r>
              <a:rPr lang="en-US" sz="5400" b="1" i="1" dirty="0">
                <a:effectLst>
                  <a:outerShdw blurRad="38100" dist="38100" dir="2700000" algn="tl">
                    <a:srgbClr val="000000">
                      <a:alpha val="43137"/>
                    </a:srgbClr>
                  </a:outerShdw>
                </a:effectLst>
              </a:rPr>
              <a:t>by</a:t>
            </a:r>
            <a:r>
              <a:rPr lang="en-US" sz="5400" b="1" dirty="0">
                <a:effectLst>
                  <a:outerShdw blurRad="38100" dist="38100" dir="2700000" algn="tl">
                    <a:srgbClr val="000000">
                      <a:alpha val="43137"/>
                    </a:srgbClr>
                  </a:outerShdw>
                </a:effectLst>
              </a:rPr>
              <a:t> our gathering together unto him,</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09596702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710" y="452718"/>
            <a:ext cx="7055380" cy="1046568"/>
          </a:xfrm>
        </p:spPr>
        <p:txBody>
          <a:bodyPr/>
          <a:lstStyle/>
          <a:p>
            <a:r>
              <a:rPr lang="en-US" sz="6000" b="1" dirty="0" smtClean="0">
                <a:effectLst>
                  <a:outerShdw blurRad="38100" dist="38100" dir="2700000" algn="tl">
                    <a:srgbClr val="000000">
                      <a:alpha val="43137"/>
                    </a:srgbClr>
                  </a:outerShdw>
                </a:effectLst>
              </a:rPr>
              <a:t>1 Timothy 4:2</a:t>
            </a:r>
            <a:endParaRPr lang="en-US" sz="60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42813" y="1499286"/>
            <a:ext cx="8654051" cy="5358714"/>
          </a:xfrm>
        </p:spPr>
        <p:txBody>
          <a:bodyPr>
            <a:normAutofit/>
          </a:bodyPr>
          <a:lstStyle/>
          <a:p>
            <a:pPr marL="0" indent="0">
              <a:buNone/>
            </a:pPr>
            <a:r>
              <a:rPr lang="en-US" sz="5400" b="1" dirty="0">
                <a:effectLst>
                  <a:outerShdw blurRad="38100" dist="38100" dir="2700000" algn="tl">
                    <a:srgbClr val="000000">
                      <a:alpha val="43137"/>
                    </a:srgbClr>
                  </a:outerShdw>
                </a:effectLst>
              </a:rPr>
              <a:t>Speaking lies in hypocrisy; having their conscience seared with a hot iron;</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0301279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710" y="452718"/>
            <a:ext cx="7055380" cy="1046568"/>
          </a:xfrm>
        </p:spPr>
        <p:txBody>
          <a:bodyPr/>
          <a:lstStyle/>
          <a:p>
            <a:r>
              <a:rPr lang="en-US" sz="6000" b="1" dirty="0" smtClean="0">
                <a:effectLst>
                  <a:outerShdw blurRad="38100" dist="38100" dir="2700000" algn="tl">
                    <a:srgbClr val="000000">
                      <a:alpha val="43137"/>
                    </a:srgbClr>
                  </a:outerShdw>
                </a:effectLst>
              </a:rPr>
              <a:t>1 Timothy 4:3</a:t>
            </a:r>
            <a:endParaRPr lang="en-US" sz="60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51050" y="1499287"/>
            <a:ext cx="8670527" cy="5231028"/>
          </a:xfrm>
        </p:spPr>
        <p:txBody>
          <a:bodyPr>
            <a:noAutofit/>
          </a:bodyPr>
          <a:lstStyle/>
          <a:p>
            <a:pPr marL="0" indent="0">
              <a:buNone/>
            </a:pPr>
            <a:r>
              <a:rPr lang="en-US" sz="5000" b="1" dirty="0">
                <a:effectLst>
                  <a:outerShdw blurRad="38100" dist="38100" dir="2700000" algn="tl">
                    <a:srgbClr val="000000">
                      <a:alpha val="43137"/>
                    </a:srgbClr>
                  </a:outerShdw>
                </a:effectLst>
              </a:rPr>
              <a:t>Forbidding to marry, </a:t>
            </a:r>
            <a:r>
              <a:rPr lang="en-US" sz="5000" b="1" i="1" dirty="0">
                <a:effectLst>
                  <a:outerShdw blurRad="38100" dist="38100" dir="2700000" algn="tl">
                    <a:srgbClr val="000000">
                      <a:alpha val="43137"/>
                    </a:srgbClr>
                  </a:outerShdw>
                </a:effectLst>
              </a:rPr>
              <a:t>and commanding</a:t>
            </a:r>
            <a:r>
              <a:rPr lang="en-US" sz="5000" b="1" dirty="0">
                <a:effectLst>
                  <a:outerShdw blurRad="38100" dist="38100" dir="2700000" algn="tl">
                    <a:srgbClr val="000000">
                      <a:alpha val="43137"/>
                    </a:srgbClr>
                  </a:outerShdw>
                </a:effectLst>
              </a:rPr>
              <a:t> to abstain from meats, which God hath created to be received with thanksgiving of them which believe and know the truth.</a:t>
            </a:r>
            <a:endParaRPr lang="en-US" sz="5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5600583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710" y="452718"/>
            <a:ext cx="7055380" cy="1038331"/>
          </a:xfrm>
        </p:spPr>
        <p:txBody>
          <a:bodyPr/>
          <a:lstStyle/>
          <a:p>
            <a:r>
              <a:rPr lang="en-US" sz="6000" b="1" dirty="0" smtClean="0">
                <a:effectLst>
                  <a:outerShdw blurRad="38100" dist="38100" dir="2700000" algn="tl">
                    <a:srgbClr val="000000">
                      <a:alpha val="43137"/>
                    </a:srgbClr>
                  </a:outerShdw>
                </a:effectLst>
              </a:rPr>
              <a:t>2 Timothy 3:1</a:t>
            </a:r>
            <a:endParaRPr lang="en-US" sz="60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42813" y="1491049"/>
            <a:ext cx="8670527" cy="5288692"/>
          </a:xfrm>
        </p:spPr>
        <p:txBody>
          <a:bodyPr>
            <a:normAutofit/>
          </a:bodyPr>
          <a:lstStyle/>
          <a:p>
            <a:pPr marL="0" indent="0">
              <a:buNone/>
            </a:pPr>
            <a:r>
              <a:rPr lang="en-US" sz="5400" b="1" dirty="0">
                <a:effectLst>
                  <a:outerShdw blurRad="38100" dist="38100" dir="2700000" algn="tl">
                    <a:srgbClr val="000000">
                      <a:alpha val="43137"/>
                    </a:srgbClr>
                  </a:outerShdw>
                </a:effectLst>
              </a:rPr>
              <a:t>This know also, that in the last days perilous times shall come.</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27766615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710" y="452718"/>
            <a:ext cx="7055380" cy="1079520"/>
          </a:xfrm>
        </p:spPr>
        <p:txBody>
          <a:bodyPr/>
          <a:lstStyle/>
          <a:p>
            <a:r>
              <a:rPr lang="en-US" sz="6000" b="1" dirty="0" smtClean="0">
                <a:effectLst>
                  <a:outerShdw blurRad="38100" dist="38100" dir="2700000" algn="tl">
                    <a:srgbClr val="000000">
                      <a:alpha val="43137"/>
                    </a:srgbClr>
                  </a:outerShdw>
                </a:effectLst>
              </a:rPr>
              <a:t>2 Timothy 3:2</a:t>
            </a:r>
            <a:endParaRPr lang="en-US" sz="60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18099" y="1532238"/>
            <a:ext cx="8687003" cy="5263978"/>
          </a:xfrm>
        </p:spPr>
        <p:txBody>
          <a:bodyPr>
            <a:normAutofit/>
          </a:bodyPr>
          <a:lstStyle/>
          <a:p>
            <a:pPr marL="0" indent="0">
              <a:buNone/>
            </a:pPr>
            <a:r>
              <a:rPr lang="en-US" sz="5400" b="1" dirty="0">
                <a:effectLst>
                  <a:outerShdw blurRad="38100" dist="38100" dir="2700000" algn="tl">
                    <a:srgbClr val="000000">
                      <a:alpha val="43137"/>
                    </a:srgbClr>
                  </a:outerShdw>
                </a:effectLst>
              </a:rPr>
              <a:t>For men shall be lovers of their own selves, covetous, boasters, proud, blasphemers, disobedient to parents, unthankful, unholy,</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03086472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710" y="452718"/>
            <a:ext cx="7055380" cy="1046568"/>
          </a:xfrm>
        </p:spPr>
        <p:txBody>
          <a:bodyPr/>
          <a:lstStyle/>
          <a:p>
            <a:r>
              <a:rPr lang="en-US" sz="6000" b="1" dirty="0" smtClean="0">
                <a:effectLst>
                  <a:outerShdw blurRad="38100" dist="38100" dir="2700000" algn="tl">
                    <a:srgbClr val="000000">
                      <a:alpha val="43137"/>
                    </a:srgbClr>
                  </a:outerShdw>
                </a:effectLst>
              </a:rPr>
              <a:t>2 Timothy 3:3</a:t>
            </a:r>
            <a:endParaRPr lang="en-US" sz="60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26338" y="1499286"/>
            <a:ext cx="8736430" cy="5296930"/>
          </a:xfrm>
        </p:spPr>
        <p:txBody>
          <a:bodyPr>
            <a:normAutofit/>
          </a:bodyPr>
          <a:lstStyle/>
          <a:p>
            <a:pPr marL="0" indent="0">
              <a:buNone/>
            </a:pPr>
            <a:r>
              <a:rPr lang="en-US" sz="5400" b="1" dirty="0">
                <a:effectLst>
                  <a:outerShdw blurRad="38100" dist="38100" dir="2700000" algn="tl">
                    <a:srgbClr val="000000">
                      <a:alpha val="43137"/>
                    </a:srgbClr>
                  </a:outerShdw>
                </a:effectLst>
              </a:rPr>
              <a:t>Without natural affection, trucebreakers, false accusers, incontinent, fierce, despisers of those that are good,</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7090520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710" y="452718"/>
            <a:ext cx="7055380" cy="1046568"/>
          </a:xfrm>
        </p:spPr>
        <p:txBody>
          <a:bodyPr/>
          <a:lstStyle/>
          <a:p>
            <a:r>
              <a:rPr lang="en-US" sz="6000" b="1" dirty="0" smtClean="0">
                <a:effectLst>
                  <a:outerShdw blurRad="38100" dist="38100" dir="2700000" algn="tl">
                    <a:srgbClr val="000000">
                      <a:alpha val="43137"/>
                    </a:srgbClr>
                  </a:outerShdw>
                </a:effectLst>
              </a:rPr>
              <a:t>2 Timothy 3:4</a:t>
            </a:r>
            <a:endParaRPr lang="en-US" sz="60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09862" y="1499286"/>
            <a:ext cx="8736430" cy="5296930"/>
          </a:xfrm>
        </p:spPr>
        <p:txBody>
          <a:bodyPr>
            <a:normAutofit/>
          </a:bodyPr>
          <a:lstStyle/>
          <a:p>
            <a:pPr marL="0" indent="0">
              <a:buNone/>
            </a:pPr>
            <a:r>
              <a:rPr lang="en-US" sz="6000" b="1" dirty="0">
                <a:effectLst>
                  <a:outerShdw blurRad="38100" dist="38100" dir="2700000" algn="tl">
                    <a:srgbClr val="000000">
                      <a:alpha val="43137"/>
                    </a:srgbClr>
                  </a:outerShdw>
                </a:effectLst>
              </a:rPr>
              <a:t>Traitors, heady, </a:t>
            </a:r>
            <a:r>
              <a:rPr lang="en-US" sz="6000" b="1" dirty="0" err="1">
                <a:effectLst>
                  <a:outerShdw blurRad="38100" dist="38100" dir="2700000" algn="tl">
                    <a:srgbClr val="000000">
                      <a:alpha val="43137"/>
                    </a:srgbClr>
                  </a:outerShdw>
                </a:effectLst>
              </a:rPr>
              <a:t>highminded</a:t>
            </a:r>
            <a:r>
              <a:rPr lang="en-US" sz="6000" b="1" dirty="0">
                <a:effectLst>
                  <a:outerShdw blurRad="38100" dist="38100" dir="2700000" algn="tl">
                    <a:srgbClr val="000000">
                      <a:alpha val="43137"/>
                    </a:srgbClr>
                  </a:outerShdw>
                </a:effectLst>
              </a:rPr>
              <a:t>, lovers of pleasures more than lovers of God;</a:t>
            </a:r>
            <a:endParaRPr lang="en-US" sz="6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5189778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710" y="452718"/>
            <a:ext cx="7055380" cy="1071282"/>
          </a:xfrm>
        </p:spPr>
        <p:txBody>
          <a:bodyPr/>
          <a:lstStyle/>
          <a:p>
            <a:r>
              <a:rPr lang="en-US" sz="6000" b="1" dirty="0" smtClean="0">
                <a:effectLst>
                  <a:outerShdw blurRad="38100" dist="38100" dir="2700000" algn="tl">
                    <a:srgbClr val="000000">
                      <a:alpha val="43137"/>
                    </a:srgbClr>
                  </a:outerShdw>
                </a:effectLst>
              </a:rPr>
              <a:t>2 Timothy 3:5</a:t>
            </a:r>
            <a:endParaRPr lang="en-US" sz="60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42813" y="1524000"/>
            <a:ext cx="8654051" cy="5263978"/>
          </a:xfrm>
        </p:spPr>
        <p:txBody>
          <a:bodyPr>
            <a:normAutofit/>
          </a:bodyPr>
          <a:lstStyle/>
          <a:p>
            <a:pPr marL="0" indent="0">
              <a:buNone/>
            </a:pPr>
            <a:r>
              <a:rPr lang="en-US" sz="5400" b="1" dirty="0">
                <a:effectLst>
                  <a:outerShdw blurRad="38100" dist="38100" dir="2700000" algn="tl">
                    <a:srgbClr val="000000">
                      <a:alpha val="43137"/>
                    </a:srgbClr>
                  </a:outerShdw>
                </a:effectLst>
              </a:rPr>
              <a:t>Having a form of godliness, but denying the power thereof: from such turn away.</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28928171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710" y="452718"/>
            <a:ext cx="7055380" cy="1087758"/>
          </a:xfrm>
        </p:spPr>
        <p:txBody>
          <a:bodyPr/>
          <a:lstStyle/>
          <a:p>
            <a:r>
              <a:rPr lang="en-US" sz="6000" b="1" dirty="0" smtClean="0">
                <a:effectLst>
                  <a:outerShdw blurRad="38100" dist="38100" dir="2700000" algn="tl">
                    <a:srgbClr val="000000">
                      <a:alpha val="43137"/>
                    </a:srgbClr>
                  </a:outerShdw>
                </a:effectLst>
              </a:rPr>
              <a:t>2 Timothy 4:3</a:t>
            </a:r>
            <a:endParaRPr lang="en-US" sz="60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09862" y="1540476"/>
            <a:ext cx="8711715" cy="5239265"/>
          </a:xfrm>
        </p:spPr>
        <p:txBody>
          <a:bodyPr>
            <a:noAutofit/>
          </a:bodyPr>
          <a:lstStyle/>
          <a:p>
            <a:pPr marL="0" indent="0">
              <a:buNone/>
            </a:pPr>
            <a:r>
              <a:rPr lang="en-US" sz="4900" b="1" dirty="0">
                <a:effectLst>
                  <a:outerShdw blurRad="38100" dist="38100" dir="2700000" algn="tl">
                    <a:srgbClr val="000000">
                      <a:alpha val="43137"/>
                    </a:srgbClr>
                  </a:outerShdw>
                </a:effectLst>
              </a:rPr>
              <a:t>For the time will come when they will not endure sound doctrine; but after their own lusts shall they heap to themselves teachers, having itching ears;</a:t>
            </a:r>
            <a:endParaRPr lang="en-US" sz="49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8096714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710" y="452718"/>
            <a:ext cx="7055380" cy="1046568"/>
          </a:xfrm>
        </p:spPr>
        <p:txBody>
          <a:bodyPr/>
          <a:lstStyle/>
          <a:p>
            <a:r>
              <a:rPr lang="en-US" sz="6000" b="1" dirty="0" smtClean="0">
                <a:effectLst>
                  <a:outerShdw blurRad="38100" dist="38100" dir="2700000" algn="tl">
                    <a:srgbClr val="000000">
                      <a:alpha val="43137"/>
                    </a:srgbClr>
                  </a:outerShdw>
                </a:effectLst>
              </a:rPr>
              <a:t>2 Timothy 4:4</a:t>
            </a:r>
            <a:endParaRPr lang="en-US" sz="60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34576" y="1499286"/>
            <a:ext cx="8695240" cy="5272217"/>
          </a:xfrm>
        </p:spPr>
        <p:txBody>
          <a:bodyPr>
            <a:normAutofit/>
          </a:bodyPr>
          <a:lstStyle/>
          <a:p>
            <a:pPr marL="0" indent="0">
              <a:buNone/>
            </a:pPr>
            <a:r>
              <a:rPr lang="en-US" sz="5400" b="1" dirty="0">
                <a:effectLst>
                  <a:outerShdw blurRad="38100" dist="38100" dir="2700000" algn="tl">
                    <a:srgbClr val="000000">
                      <a:alpha val="43137"/>
                    </a:srgbClr>
                  </a:outerShdw>
                </a:effectLst>
              </a:rPr>
              <a:t>And they shall turn away </a:t>
            </a:r>
            <a:r>
              <a:rPr lang="en-US" sz="5400" b="1" i="1" dirty="0">
                <a:effectLst>
                  <a:outerShdw blurRad="38100" dist="38100" dir="2700000" algn="tl">
                    <a:srgbClr val="000000">
                      <a:alpha val="43137"/>
                    </a:srgbClr>
                  </a:outerShdw>
                </a:effectLst>
              </a:rPr>
              <a:t>their</a:t>
            </a:r>
            <a:r>
              <a:rPr lang="en-US" sz="5400" b="1" dirty="0">
                <a:effectLst>
                  <a:outerShdw blurRad="38100" dist="38100" dir="2700000" algn="tl">
                    <a:srgbClr val="000000">
                      <a:alpha val="43137"/>
                    </a:srgbClr>
                  </a:outerShdw>
                </a:effectLst>
              </a:rPr>
              <a:t> ears from the truth, and shall be turned unto fables.</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4738603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710" y="452718"/>
            <a:ext cx="7055380" cy="1079520"/>
          </a:xfrm>
        </p:spPr>
        <p:txBody>
          <a:bodyPr/>
          <a:lstStyle/>
          <a:p>
            <a:r>
              <a:rPr lang="en-US" sz="6600" b="1" dirty="0" smtClean="0">
                <a:effectLst>
                  <a:outerShdw blurRad="38100" dist="38100" dir="2700000" algn="tl">
                    <a:srgbClr val="000000">
                      <a:alpha val="43137"/>
                    </a:srgbClr>
                  </a:outerShdw>
                </a:effectLst>
              </a:rPr>
              <a:t>John 5:43</a:t>
            </a:r>
            <a:endParaRPr lang="en-US" sz="66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34576" y="1532238"/>
            <a:ext cx="8695240" cy="5214551"/>
          </a:xfrm>
        </p:spPr>
        <p:txBody>
          <a:bodyPr>
            <a:normAutofit/>
          </a:bodyPr>
          <a:lstStyle/>
          <a:p>
            <a:pPr marL="0" indent="0">
              <a:buNone/>
            </a:pPr>
            <a:r>
              <a:rPr lang="en-US" sz="5400" b="1" dirty="0">
                <a:effectLst>
                  <a:outerShdw blurRad="38100" dist="38100" dir="2700000" algn="tl">
                    <a:srgbClr val="000000">
                      <a:alpha val="43137"/>
                    </a:srgbClr>
                  </a:outerShdw>
                </a:effectLst>
              </a:rPr>
              <a:t>I am come in my Father's name, and ye receive me not: if another shall come in his own name, him ye will receive.</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5954007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709" y="452718"/>
            <a:ext cx="7201193" cy="1046568"/>
          </a:xfrm>
        </p:spPr>
        <p:txBody>
          <a:bodyPr/>
          <a:lstStyle/>
          <a:p>
            <a:r>
              <a:rPr lang="en-US" sz="6000" b="1" dirty="0" smtClean="0">
                <a:effectLst>
                  <a:outerShdw blurRad="38100" dist="38100" dir="2700000" algn="tl">
                    <a:srgbClr val="000000">
                      <a:alpha val="43137"/>
                    </a:srgbClr>
                  </a:outerShdw>
                </a:effectLst>
              </a:rPr>
              <a:t>2 Thessalonians 2:2</a:t>
            </a:r>
            <a:endParaRPr lang="en-US" sz="60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34574" y="1499286"/>
            <a:ext cx="8695241" cy="4992130"/>
          </a:xfrm>
        </p:spPr>
        <p:txBody>
          <a:bodyPr>
            <a:noAutofit/>
          </a:bodyPr>
          <a:lstStyle/>
          <a:p>
            <a:pPr marL="0" indent="0">
              <a:buNone/>
            </a:pPr>
            <a:r>
              <a:rPr lang="en-US" sz="5400" b="1" dirty="0">
                <a:effectLst>
                  <a:outerShdw blurRad="38100" dist="38100" dir="2700000" algn="tl">
                    <a:srgbClr val="000000">
                      <a:alpha val="43137"/>
                    </a:srgbClr>
                  </a:outerShdw>
                </a:effectLst>
              </a:rPr>
              <a:t>That ye be not soon shaken in mind, or be troubled, neither by spirit, nor by word, nor by letter as from us, as that the day of Christ is at hand.</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14796246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710" y="452718"/>
            <a:ext cx="7055380" cy="997141"/>
          </a:xfrm>
        </p:spPr>
        <p:txBody>
          <a:bodyPr/>
          <a:lstStyle/>
          <a:p>
            <a:r>
              <a:rPr lang="en-US" sz="6000" b="1" dirty="0" smtClean="0">
                <a:effectLst>
                  <a:outerShdw blurRad="38100" dist="38100" dir="2700000" algn="tl">
                    <a:srgbClr val="000000">
                      <a:alpha val="43137"/>
                    </a:srgbClr>
                  </a:outerShdw>
                </a:effectLst>
              </a:rPr>
              <a:t>1 John 4:2</a:t>
            </a:r>
            <a:endParaRPr lang="en-US" sz="60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26338" y="1449859"/>
            <a:ext cx="8703478" cy="5346357"/>
          </a:xfrm>
        </p:spPr>
        <p:txBody>
          <a:bodyPr>
            <a:normAutofit/>
          </a:bodyPr>
          <a:lstStyle/>
          <a:p>
            <a:pPr marL="0" indent="0">
              <a:buNone/>
            </a:pPr>
            <a:r>
              <a:rPr lang="en-US" sz="5400" b="1" dirty="0">
                <a:effectLst>
                  <a:outerShdw blurRad="38100" dist="38100" dir="2700000" algn="tl">
                    <a:srgbClr val="000000">
                      <a:alpha val="43137"/>
                    </a:srgbClr>
                  </a:outerShdw>
                </a:effectLst>
              </a:rPr>
              <a:t>Hereby know ye the Spirit of God: Every spirit that </a:t>
            </a:r>
            <a:r>
              <a:rPr lang="en-US" sz="5400" b="1" dirty="0" err="1">
                <a:effectLst>
                  <a:outerShdw blurRad="38100" dist="38100" dir="2700000" algn="tl">
                    <a:srgbClr val="000000">
                      <a:alpha val="43137"/>
                    </a:srgbClr>
                  </a:outerShdw>
                </a:effectLst>
              </a:rPr>
              <a:t>confesseth</a:t>
            </a:r>
            <a:r>
              <a:rPr lang="en-US" sz="5400" b="1" dirty="0">
                <a:effectLst>
                  <a:outerShdw blurRad="38100" dist="38100" dir="2700000" algn="tl">
                    <a:srgbClr val="000000">
                      <a:alpha val="43137"/>
                    </a:srgbClr>
                  </a:outerShdw>
                </a:effectLst>
              </a:rPr>
              <a:t> that Jesus Christ is come in the flesh is of God:</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8507764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710" y="452718"/>
            <a:ext cx="7055380" cy="1021855"/>
          </a:xfrm>
        </p:spPr>
        <p:txBody>
          <a:bodyPr/>
          <a:lstStyle/>
          <a:p>
            <a:r>
              <a:rPr lang="en-US" sz="6000" b="1" dirty="0" smtClean="0">
                <a:effectLst>
                  <a:outerShdw blurRad="38100" dist="38100" dir="2700000" algn="tl">
                    <a:srgbClr val="000000">
                      <a:alpha val="43137"/>
                    </a:srgbClr>
                  </a:outerShdw>
                </a:effectLst>
              </a:rPr>
              <a:t>1 John 4:3</a:t>
            </a:r>
            <a:endParaRPr lang="en-US" sz="60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34576" y="1474573"/>
            <a:ext cx="8695240" cy="5383427"/>
          </a:xfrm>
        </p:spPr>
        <p:txBody>
          <a:bodyPr>
            <a:noAutofit/>
          </a:bodyPr>
          <a:lstStyle/>
          <a:p>
            <a:pPr marL="0" indent="0">
              <a:buNone/>
            </a:pPr>
            <a:r>
              <a:rPr lang="en-US" sz="4400" b="1" dirty="0">
                <a:effectLst>
                  <a:outerShdw blurRad="38100" dist="38100" dir="2700000" algn="tl">
                    <a:srgbClr val="000000">
                      <a:alpha val="43137"/>
                    </a:srgbClr>
                  </a:outerShdw>
                </a:effectLst>
              </a:rPr>
              <a:t>And every spirit that </a:t>
            </a:r>
            <a:r>
              <a:rPr lang="en-US" sz="4400" b="1" dirty="0" err="1">
                <a:effectLst>
                  <a:outerShdw blurRad="38100" dist="38100" dir="2700000" algn="tl">
                    <a:srgbClr val="000000">
                      <a:alpha val="43137"/>
                    </a:srgbClr>
                  </a:outerShdw>
                </a:effectLst>
              </a:rPr>
              <a:t>confesseth</a:t>
            </a:r>
            <a:r>
              <a:rPr lang="en-US" sz="4400" b="1" dirty="0">
                <a:effectLst>
                  <a:outerShdw blurRad="38100" dist="38100" dir="2700000" algn="tl">
                    <a:srgbClr val="000000">
                      <a:alpha val="43137"/>
                    </a:srgbClr>
                  </a:outerShdw>
                </a:effectLst>
              </a:rPr>
              <a:t> not that Jesus Christ is come in the flesh is not of God: and this is that </a:t>
            </a:r>
            <a:r>
              <a:rPr lang="en-US" sz="4400" b="1" i="1" dirty="0">
                <a:effectLst>
                  <a:outerShdw blurRad="38100" dist="38100" dir="2700000" algn="tl">
                    <a:srgbClr val="000000">
                      <a:alpha val="43137"/>
                    </a:srgbClr>
                  </a:outerShdw>
                </a:effectLst>
              </a:rPr>
              <a:t>spirit</a:t>
            </a:r>
            <a:r>
              <a:rPr lang="en-US" sz="4400" b="1" dirty="0">
                <a:effectLst>
                  <a:outerShdw blurRad="38100" dist="38100" dir="2700000" algn="tl">
                    <a:srgbClr val="000000">
                      <a:alpha val="43137"/>
                    </a:srgbClr>
                  </a:outerShdw>
                </a:effectLst>
              </a:rPr>
              <a:t> of antichrist, whereof ye have heard that it should come; and even now already is it in the world.</a:t>
            </a:r>
            <a:endParaRPr lang="en-US" sz="4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8629625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710" y="452718"/>
            <a:ext cx="7160004" cy="1021855"/>
          </a:xfrm>
        </p:spPr>
        <p:txBody>
          <a:bodyPr/>
          <a:lstStyle/>
          <a:p>
            <a:r>
              <a:rPr lang="en-US" sz="6000" b="1" dirty="0" smtClean="0">
                <a:effectLst>
                  <a:outerShdw blurRad="38100" dist="38100" dir="2700000" algn="tl">
                    <a:srgbClr val="000000">
                      <a:alpha val="43137"/>
                    </a:srgbClr>
                  </a:outerShdw>
                </a:effectLst>
              </a:rPr>
              <a:t>2 Thessalonians 2:6</a:t>
            </a:r>
            <a:endParaRPr lang="en-US" sz="60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51050" y="1474573"/>
            <a:ext cx="8670528" cy="5255741"/>
          </a:xfrm>
        </p:spPr>
        <p:txBody>
          <a:bodyPr>
            <a:normAutofit/>
          </a:bodyPr>
          <a:lstStyle/>
          <a:p>
            <a:pPr marL="0" indent="0">
              <a:buNone/>
            </a:pPr>
            <a:r>
              <a:rPr lang="en-US" sz="5400" b="1" dirty="0">
                <a:effectLst>
                  <a:outerShdw blurRad="38100" dist="38100" dir="2700000" algn="tl">
                    <a:srgbClr val="000000">
                      <a:alpha val="43137"/>
                    </a:srgbClr>
                  </a:outerShdw>
                </a:effectLst>
              </a:rPr>
              <a:t>And now ye know what </a:t>
            </a:r>
            <a:r>
              <a:rPr lang="en-US" sz="5400" b="1" dirty="0" err="1">
                <a:effectLst>
                  <a:outerShdw blurRad="38100" dist="38100" dir="2700000" algn="tl">
                    <a:srgbClr val="000000">
                      <a:alpha val="43137"/>
                    </a:srgbClr>
                  </a:outerShdw>
                </a:effectLst>
              </a:rPr>
              <a:t>withholdeth</a:t>
            </a:r>
            <a:r>
              <a:rPr lang="en-US" sz="5400" b="1" dirty="0">
                <a:effectLst>
                  <a:outerShdw blurRad="38100" dist="38100" dir="2700000" algn="tl">
                    <a:srgbClr val="000000">
                      <a:alpha val="43137"/>
                    </a:srgbClr>
                  </a:outerShdw>
                </a:effectLst>
              </a:rPr>
              <a:t> (is restraining) that he might be revealed in his time.</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56785921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2718"/>
            <a:ext cx="7339914" cy="988904"/>
          </a:xfrm>
        </p:spPr>
        <p:txBody>
          <a:bodyPr/>
          <a:lstStyle/>
          <a:p>
            <a:r>
              <a:rPr lang="en-US" sz="6000" b="1" dirty="0" smtClean="0">
                <a:effectLst>
                  <a:outerShdw blurRad="38100" dist="38100" dir="2700000" algn="tl">
                    <a:srgbClr val="000000">
                      <a:alpha val="43137"/>
                    </a:srgbClr>
                  </a:outerShdw>
                </a:effectLst>
              </a:rPr>
              <a:t>2 Thessalonians 2:7</a:t>
            </a:r>
            <a:endParaRPr lang="en-US" sz="60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14184" y="1441622"/>
            <a:ext cx="8723870" cy="5305167"/>
          </a:xfrm>
        </p:spPr>
        <p:txBody>
          <a:bodyPr>
            <a:normAutofit/>
          </a:bodyPr>
          <a:lstStyle/>
          <a:p>
            <a:pPr marL="0" indent="0">
              <a:buNone/>
            </a:pPr>
            <a:r>
              <a:rPr lang="en-US" sz="5400" b="1" dirty="0">
                <a:effectLst>
                  <a:outerShdw blurRad="38100" dist="38100" dir="2700000" algn="tl">
                    <a:srgbClr val="000000">
                      <a:alpha val="43137"/>
                    </a:srgbClr>
                  </a:outerShdw>
                </a:effectLst>
              </a:rPr>
              <a:t>For the mystery of iniquity doth already work: only </a:t>
            </a:r>
            <a:r>
              <a:rPr lang="en-US" sz="5400" b="1" i="1" u="sng" dirty="0">
                <a:effectLst>
                  <a:outerShdw blurRad="38100" dist="38100" dir="2700000" algn="tl">
                    <a:srgbClr val="000000">
                      <a:alpha val="43137"/>
                    </a:srgbClr>
                  </a:outerShdw>
                </a:effectLst>
              </a:rPr>
              <a:t>he</a:t>
            </a:r>
            <a:r>
              <a:rPr lang="en-US" sz="5400" b="1" dirty="0">
                <a:effectLst>
                  <a:outerShdw blurRad="38100" dist="38100" dir="2700000" algn="tl">
                    <a:srgbClr val="000000">
                      <a:alpha val="43137"/>
                    </a:srgbClr>
                  </a:outerShdw>
                </a:effectLst>
              </a:rPr>
              <a:t> who now </a:t>
            </a:r>
            <a:r>
              <a:rPr lang="en-US" sz="5400" b="1" dirty="0" err="1">
                <a:effectLst>
                  <a:outerShdw blurRad="38100" dist="38100" dir="2700000" algn="tl">
                    <a:srgbClr val="000000">
                      <a:alpha val="43137"/>
                    </a:srgbClr>
                  </a:outerShdw>
                </a:effectLst>
              </a:rPr>
              <a:t>letteth</a:t>
            </a:r>
            <a:r>
              <a:rPr lang="en-US" sz="5400" b="1" dirty="0">
                <a:effectLst>
                  <a:outerShdw blurRad="38100" dist="38100" dir="2700000" algn="tl">
                    <a:srgbClr val="000000">
                      <a:alpha val="43137"/>
                    </a:srgbClr>
                  </a:outerShdw>
                </a:effectLst>
              </a:rPr>
              <a:t> (restrains) </a:t>
            </a:r>
            <a:r>
              <a:rPr lang="en-US" sz="5400" b="1" i="1" dirty="0">
                <a:effectLst>
                  <a:outerShdw blurRad="38100" dist="38100" dir="2700000" algn="tl">
                    <a:srgbClr val="000000">
                      <a:alpha val="43137"/>
                    </a:srgbClr>
                  </a:outerShdw>
                </a:effectLst>
              </a:rPr>
              <a:t>will let</a:t>
            </a:r>
            <a:r>
              <a:rPr lang="en-US" sz="5400" b="1" dirty="0">
                <a:effectLst>
                  <a:outerShdw blurRad="38100" dist="38100" dir="2700000" algn="tl">
                    <a:srgbClr val="000000">
                      <a:alpha val="43137"/>
                    </a:srgbClr>
                  </a:outerShdw>
                </a:effectLst>
              </a:rPr>
              <a:t>, until </a:t>
            </a:r>
            <a:r>
              <a:rPr lang="en-US" sz="5400" b="1" i="1" u="sng" dirty="0">
                <a:effectLst>
                  <a:outerShdw blurRad="38100" dist="38100" dir="2700000" algn="tl">
                    <a:srgbClr val="000000">
                      <a:alpha val="43137"/>
                    </a:srgbClr>
                  </a:outerShdw>
                </a:effectLst>
              </a:rPr>
              <a:t>he</a:t>
            </a:r>
            <a:r>
              <a:rPr lang="en-US" sz="5400" b="1" dirty="0">
                <a:effectLst>
                  <a:outerShdw blurRad="38100" dist="38100" dir="2700000" algn="tl">
                    <a:srgbClr val="000000">
                      <a:alpha val="43137"/>
                    </a:srgbClr>
                  </a:outerShdw>
                </a:effectLst>
              </a:rPr>
              <a:t> be taken out of the way.</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27319328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710" y="452718"/>
            <a:ext cx="7217668" cy="955952"/>
          </a:xfrm>
        </p:spPr>
        <p:txBody>
          <a:bodyPr/>
          <a:lstStyle/>
          <a:p>
            <a:r>
              <a:rPr lang="en-US" sz="6000" b="1" dirty="0" smtClean="0">
                <a:effectLst>
                  <a:outerShdw blurRad="38100" dist="38100" dir="2700000" algn="tl">
                    <a:srgbClr val="000000">
                      <a:alpha val="43137"/>
                    </a:srgbClr>
                  </a:outerShdw>
                </a:effectLst>
              </a:rPr>
              <a:t>2 Thessalonians 2:8</a:t>
            </a:r>
            <a:endParaRPr lang="en-US" sz="60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59289" y="1408670"/>
            <a:ext cx="8637576" cy="5387546"/>
          </a:xfrm>
        </p:spPr>
        <p:txBody>
          <a:bodyPr>
            <a:normAutofit lnSpcReduction="10000"/>
          </a:bodyPr>
          <a:lstStyle/>
          <a:p>
            <a:pPr marL="0" indent="0">
              <a:buNone/>
            </a:pPr>
            <a:r>
              <a:rPr lang="en-US" sz="5400" b="1" dirty="0">
                <a:effectLst>
                  <a:outerShdw blurRad="38100" dist="38100" dir="2700000" algn="tl">
                    <a:srgbClr val="000000">
                      <a:alpha val="43137"/>
                    </a:srgbClr>
                  </a:outerShdw>
                </a:effectLst>
              </a:rPr>
              <a:t>And then shall that Wicked be revealed, whom the Lord shall consume with the spirit of his mouth, and shall destroy with the brightness of his coming</a:t>
            </a:r>
            <a:r>
              <a:rPr lang="en-US" sz="5400" dirty="0"/>
              <a:t>:</a:t>
            </a:r>
            <a:endParaRPr lang="en-US" sz="5400" dirty="0"/>
          </a:p>
        </p:txBody>
      </p:sp>
    </p:spTree>
    <p:extLst>
      <p:ext uri="{BB962C8B-B14F-4D97-AF65-F5344CB8AC3E}">
        <p14:creationId xmlns:p14="http://schemas.microsoft.com/office/powerpoint/2010/main" val="50807559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710" y="452718"/>
            <a:ext cx="7055380" cy="997141"/>
          </a:xfrm>
        </p:spPr>
        <p:txBody>
          <a:bodyPr/>
          <a:lstStyle/>
          <a:p>
            <a:r>
              <a:rPr lang="en-US" sz="6000" b="1" dirty="0" smtClean="0">
                <a:effectLst>
                  <a:outerShdw blurRad="38100" dist="38100" dir="2700000" algn="tl">
                    <a:srgbClr val="000000">
                      <a:alpha val="43137"/>
                    </a:srgbClr>
                  </a:outerShdw>
                </a:effectLst>
              </a:rPr>
              <a:t>John 14:16</a:t>
            </a:r>
            <a:endParaRPr lang="en-US" sz="60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42813" y="1449859"/>
            <a:ext cx="8728191" cy="5321644"/>
          </a:xfrm>
        </p:spPr>
        <p:txBody>
          <a:bodyPr>
            <a:noAutofit/>
          </a:bodyPr>
          <a:lstStyle/>
          <a:p>
            <a:pPr marL="0" indent="0">
              <a:buNone/>
            </a:pPr>
            <a:r>
              <a:rPr lang="en-US" sz="5400" b="1" dirty="0">
                <a:effectLst>
                  <a:outerShdw blurRad="38100" dist="38100" dir="2700000" algn="tl">
                    <a:srgbClr val="000000">
                      <a:alpha val="43137"/>
                    </a:srgbClr>
                  </a:outerShdw>
                </a:effectLst>
              </a:rPr>
              <a:t>And I will pray the Father, and he shall give you another Comforter, that he may abide with you for ever;</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47947635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710" y="452718"/>
            <a:ext cx="7055380" cy="997141"/>
          </a:xfrm>
        </p:spPr>
        <p:txBody>
          <a:bodyPr/>
          <a:lstStyle/>
          <a:p>
            <a:r>
              <a:rPr lang="en-US" sz="6000" b="1" dirty="0" smtClean="0">
                <a:effectLst>
                  <a:outerShdw blurRad="38100" dist="38100" dir="2700000" algn="tl">
                    <a:srgbClr val="000000">
                      <a:alpha val="43137"/>
                    </a:srgbClr>
                  </a:outerShdw>
                </a:effectLst>
              </a:rPr>
              <a:t>John 14:17</a:t>
            </a:r>
            <a:endParaRPr lang="en-US" sz="60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59288" y="1449859"/>
            <a:ext cx="8662289" cy="5329882"/>
          </a:xfrm>
        </p:spPr>
        <p:txBody>
          <a:bodyPr>
            <a:normAutofit/>
          </a:bodyPr>
          <a:lstStyle/>
          <a:p>
            <a:pPr marL="0" indent="0">
              <a:buNone/>
            </a:pPr>
            <a:r>
              <a:rPr lang="en-US" sz="4800" b="1" i="1" dirty="0">
                <a:effectLst>
                  <a:outerShdw blurRad="38100" dist="38100" dir="2700000" algn="tl">
                    <a:srgbClr val="000000">
                      <a:alpha val="43137"/>
                    </a:srgbClr>
                  </a:outerShdw>
                </a:effectLst>
              </a:rPr>
              <a:t>Even</a:t>
            </a:r>
            <a:r>
              <a:rPr lang="en-US" sz="4800" b="1" dirty="0">
                <a:effectLst>
                  <a:outerShdw blurRad="38100" dist="38100" dir="2700000" algn="tl">
                    <a:srgbClr val="000000">
                      <a:alpha val="43137"/>
                    </a:srgbClr>
                  </a:outerShdw>
                </a:effectLst>
              </a:rPr>
              <a:t> the Spirit of truth; whom the world cannot receive, because it </a:t>
            </a:r>
            <a:r>
              <a:rPr lang="en-US" sz="4800" b="1" dirty="0" err="1">
                <a:effectLst>
                  <a:outerShdw blurRad="38100" dist="38100" dir="2700000" algn="tl">
                    <a:srgbClr val="000000">
                      <a:alpha val="43137"/>
                    </a:srgbClr>
                  </a:outerShdw>
                </a:effectLst>
              </a:rPr>
              <a:t>seeth</a:t>
            </a:r>
            <a:r>
              <a:rPr lang="en-US" sz="4800" b="1" dirty="0">
                <a:effectLst>
                  <a:outerShdw blurRad="38100" dist="38100" dir="2700000" algn="tl">
                    <a:srgbClr val="000000">
                      <a:alpha val="43137"/>
                    </a:srgbClr>
                  </a:outerShdw>
                </a:effectLst>
              </a:rPr>
              <a:t> him not, neither </a:t>
            </a:r>
            <a:r>
              <a:rPr lang="en-US" sz="4800" b="1" dirty="0" err="1">
                <a:effectLst>
                  <a:outerShdw blurRad="38100" dist="38100" dir="2700000" algn="tl">
                    <a:srgbClr val="000000">
                      <a:alpha val="43137"/>
                    </a:srgbClr>
                  </a:outerShdw>
                </a:effectLst>
              </a:rPr>
              <a:t>knoweth</a:t>
            </a:r>
            <a:r>
              <a:rPr lang="en-US" sz="4800" b="1" dirty="0">
                <a:effectLst>
                  <a:outerShdw blurRad="38100" dist="38100" dir="2700000" algn="tl">
                    <a:srgbClr val="000000">
                      <a:alpha val="43137"/>
                    </a:srgbClr>
                  </a:outerShdw>
                </a:effectLst>
              </a:rPr>
              <a:t> him: but ye know him; for he </a:t>
            </a:r>
            <a:r>
              <a:rPr lang="en-US" sz="4800" b="1" dirty="0" err="1">
                <a:effectLst>
                  <a:outerShdw blurRad="38100" dist="38100" dir="2700000" algn="tl">
                    <a:srgbClr val="000000">
                      <a:alpha val="43137"/>
                    </a:srgbClr>
                  </a:outerShdw>
                </a:effectLst>
              </a:rPr>
              <a:t>dwelleth</a:t>
            </a:r>
            <a:r>
              <a:rPr lang="en-US" sz="4800" b="1" dirty="0">
                <a:effectLst>
                  <a:outerShdw blurRad="38100" dist="38100" dir="2700000" algn="tl">
                    <a:srgbClr val="000000">
                      <a:alpha val="43137"/>
                    </a:srgbClr>
                  </a:outerShdw>
                </a:effectLst>
              </a:rPr>
              <a:t> with you, and shall be in you.</a:t>
            </a:r>
            <a:endParaRPr lang="en-US" sz="48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73772805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710" y="452718"/>
            <a:ext cx="7055380" cy="947714"/>
          </a:xfrm>
        </p:spPr>
        <p:txBody>
          <a:bodyPr/>
          <a:lstStyle/>
          <a:p>
            <a:r>
              <a:rPr lang="en-US" sz="6000" b="1" dirty="0" smtClean="0">
                <a:effectLst>
                  <a:outerShdw blurRad="38100" dist="38100" dir="2700000" algn="tl">
                    <a:srgbClr val="000000">
                      <a:alpha val="43137"/>
                    </a:srgbClr>
                  </a:outerShdw>
                </a:effectLst>
              </a:rPr>
              <a:t>John 14:18</a:t>
            </a:r>
            <a:endParaRPr lang="en-US" sz="60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26338" y="1400432"/>
            <a:ext cx="8736430" cy="5362833"/>
          </a:xfrm>
        </p:spPr>
        <p:txBody>
          <a:bodyPr>
            <a:normAutofit/>
          </a:bodyPr>
          <a:lstStyle/>
          <a:p>
            <a:pPr marL="0" indent="0">
              <a:buNone/>
            </a:pPr>
            <a:r>
              <a:rPr lang="en-US" sz="5400" b="1" dirty="0">
                <a:effectLst>
                  <a:outerShdw blurRad="38100" dist="38100" dir="2700000" algn="tl">
                    <a:srgbClr val="000000">
                      <a:alpha val="43137"/>
                    </a:srgbClr>
                  </a:outerShdw>
                </a:effectLst>
              </a:rPr>
              <a:t>I will not leave you comfortless: I will come to you.</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064097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709" y="452718"/>
            <a:ext cx="7192955" cy="980666"/>
          </a:xfrm>
        </p:spPr>
        <p:txBody>
          <a:bodyPr/>
          <a:lstStyle/>
          <a:p>
            <a:r>
              <a:rPr lang="en-US" sz="6000" b="1" dirty="0" smtClean="0">
                <a:effectLst>
                  <a:outerShdw blurRad="38100" dist="38100" dir="2700000" algn="tl">
                    <a:srgbClr val="000000">
                      <a:alpha val="43137"/>
                    </a:srgbClr>
                  </a:outerShdw>
                </a:effectLst>
              </a:rPr>
              <a:t>2 Thessalonians 2:9</a:t>
            </a:r>
            <a:endParaRPr lang="en-US" sz="60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34575" y="1433384"/>
            <a:ext cx="8670527" cy="5329881"/>
          </a:xfrm>
        </p:spPr>
        <p:txBody>
          <a:bodyPr>
            <a:normAutofit/>
          </a:bodyPr>
          <a:lstStyle/>
          <a:p>
            <a:pPr marL="0" indent="0">
              <a:buNone/>
            </a:pPr>
            <a:r>
              <a:rPr lang="en-US" sz="5400" b="1" i="1" dirty="0"/>
              <a:t>Even him</a:t>
            </a:r>
            <a:r>
              <a:rPr lang="en-US" sz="5400" b="1" dirty="0"/>
              <a:t>, whose coming is after the working of Satan with all power and signs and lying wonders,</a:t>
            </a:r>
            <a:endParaRPr lang="en-US" sz="5400" b="1" dirty="0"/>
          </a:p>
        </p:txBody>
      </p:sp>
    </p:spTree>
    <p:extLst>
      <p:ext uri="{BB962C8B-B14F-4D97-AF65-F5344CB8AC3E}">
        <p14:creationId xmlns:p14="http://schemas.microsoft.com/office/powerpoint/2010/main" val="57545123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855" y="452718"/>
            <a:ext cx="7587048" cy="980666"/>
          </a:xfrm>
        </p:spPr>
        <p:txBody>
          <a:bodyPr/>
          <a:lstStyle/>
          <a:p>
            <a:r>
              <a:rPr lang="en-US" sz="6000" b="1" dirty="0" smtClean="0">
                <a:effectLst>
                  <a:outerShdw blurRad="38100" dist="38100" dir="2700000" algn="tl">
                    <a:srgbClr val="000000">
                      <a:alpha val="43137"/>
                    </a:srgbClr>
                  </a:outerShdw>
                </a:effectLst>
              </a:rPr>
              <a:t>2 Thessalonians 2:10</a:t>
            </a:r>
            <a:endParaRPr lang="en-US" sz="60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18100" y="1433384"/>
            <a:ext cx="8728192" cy="5346357"/>
          </a:xfrm>
        </p:spPr>
        <p:txBody>
          <a:bodyPr>
            <a:noAutofit/>
          </a:bodyPr>
          <a:lstStyle/>
          <a:p>
            <a:pPr marL="0" indent="0">
              <a:buNone/>
            </a:pPr>
            <a:r>
              <a:rPr lang="en-US" sz="5000" b="1" dirty="0">
                <a:effectLst>
                  <a:outerShdw blurRad="38100" dist="38100" dir="2700000" algn="tl">
                    <a:srgbClr val="000000">
                      <a:alpha val="43137"/>
                    </a:srgbClr>
                  </a:outerShdw>
                </a:effectLst>
              </a:rPr>
              <a:t>And with all deceivableness of unrighteousness in them that perish; because they received not the love of the truth, that they might be saved.</a:t>
            </a:r>
            <a:endParaRPr lang="en-US" sz="5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2664102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50343391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903" y="452718"/>
            <a:ext cx="7595285" cy="955952"/>
          </a:xfrm>
        </p:spPr>
        <p:txBody>
          <a:bodyPr/>
          <a:lstStyle/>
          <a:p>
            <a:r>
              <a:rPr lang="en-US" sz="6000" b="1" dirty="0" smtClean="0">
                <a:effectLst>
                  <a:outerShdw blurRad="38100" dist="38100" dir="2700000" algn="tl">
                    <a:srgbClr val="000000">
                      <a:alpha val="43137"/>
                    </a:srgbClr>
                  </a:outerShdw>
                </a:effectLst>
              </a:rPr>
              <a:t>2 Thessalonians 2:11</a:t>
            </a:r>
            <a:endParaRPr lang="en-US" sz="60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18100" y="1408670"/>
            <a:ext cx="8703478" cy="5387546"/>
          </a:xfrm>
        </p:spPr>
        <p:txBody>
          <a:bodyPr>
            <a:normAutofit/>
          </a:bodyPr>
          <a:lstStyle/>
          <a:p>
            <a:pPr marL="0" indent="0">
              <a:buNone/>
            </a:pPr>
            <a:r>
              <a:rPr lang="en-US" sz="5400" b="1" dirty="0">
                <a:effectLst>
                  <a:outerShdw blurRad="38100" dist="38100" dir="2700000" algn="tl">
                    <a:srgbClr val="000000">
                      <a:alpha val="43137"/>
                    </a:srgbClr>
                  </a:outerShdw>
                </a:effectLst>
              </a:rPr>
              <a:t>And for this cause God shall send them strong delusion, that they should believe a lie:</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46939281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043" y="452718"/>
            <a:ext cx="7595287" cy="1005379"/>
          </a:xfrm>
        </p:spPr>
        <p:txBody>
          <a:bodyPr/>
          <a:lstStyle/>
          <a:p>
            <a:r>
              <a:rPr lang="en-US" sz="6000" b="1" dirty="0" smtClean="0">
                <a:effectLst>
                  <a:outerShdw blurRad="38100" dist="38100" dir="2700000" algn="tl">
                    <a:srgbClr val="000000">
                      <a:alpha val="43137"/>
                    </a:srgbClr>
                  </a:outerShdw>
                </a:effectLst>
              </a:rPr>
              <a:t>2 Thessalonians 2:12</a:t>
            </a:r>
            <a:endParaRPr lang="en-US" sz="60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42814" y="1458097"/>
            <a:ext cx="8678764" cy="5272217"/>
          </a:xfrm>
        </p:spPr>
        <p:txBody>
          <a:bodyPr>
            <a:normAutofit/>
          </a:bodyPr>
          <a:lstStyle/>
          <a:p>
            <a:pPr marL="0" indent="0">
              <a:buNone/>
            </a:pPr>
            <a:r>
              <a:rPr lang="en-US" sz="5400" b="1" dirty="0">
                <a:effectLst>
                  <a:outerShdw blurRad="38100" dist="38100" dir="2700000" algn="tl">
                    <a:srgbClr val="000000">
                      <a:alpha val="43137"/>
                    </a:srgbClr>
                  </a:outerShdw>
                </a:effectLst>
              </a:rPr>
              <a:t>That they all might be damned who believed not the truth, but had pleasure in unrighteousness.</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4597140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330" y="452718"/>
            <a:ext cx="7595286" cy="988904"/>
          </a:xfrm>
        </p:spPr>
        <p:txBody>
          <a:bodyPr/>
          <a:lstStyle/>
          <a:p>
            <a:r>
              <a:rPr lang="en-US" sz="6000" b="1" dirty="0" smtClean="0">
                <a:effectLst>
                  <a:outerShdw blurRad="38100" dist="38100" dir="2700000" algn="tl">
                    <a:srgbClr val="000000">
                      <a:alpha val="43137"/>
                    </a:srgbClr>
                  </a:outerShdw>
                </a:effectLst>
              </a:rPr>
              <a:t>2 Thessalonians 2:13</a:t>
            </a:r>
            <a:endParaRPr lang="en-US" sz="60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01624" y="1441622"/>
            <a:ext cx="8744667" cy="5416378"/>
          </a:xfrm>
        </p:spPr>
        <p:txBody>
          <a:bodyPr>
            <a:noAutofit/>
          </a:bodyPr>
          <a:lstStyle/>
          <a:p>
            <a:pPr marL="0" indent="0">
              <a:buNone/>
            </a:pPr>
            <a:r>
              <a:rPr lang="en-US" sz="4400" b="1" dirty="0">
                <a:effectLst>
                  <a:outerShdw blurRad="38100" dist="38100" dir="2700000" algn="tl">
                    <a:srgbClr val="000000">
                      <a:alpha val="43137"/>
                    </a:srgbClr>
                  </a:outerShdw>
                </a:effectLst>
              </a:rPr>
              <a:t>But we are bound to give thanks </a:t>
            </a:r>
            <a:r>
              <a:rPr lang="en-US" sz="4400" b="1" dirty="0" err="1">
                <a:effectLst>
                  <a:outerShdw blurRad="38100" dist="38100" dir="2700000" algn="tl">
                    <a:srgbClr val="000000">
                      <a:alpha val="43137"/>
                    </a:srgbClr>
                  </a:outerShdw>
                </a:effectLst>
              </a:rPr>
              <a:t>alway</a:t>
            </a:r>
            <a:r>
              <a:rPr lang="en-US" sz="4400" b="1" dirty="0">
                <a:effectLst>
                  <a:outerShdw blurRad="38100" dist="38100" dir="2700000" algn="tl">
                    <a:srgbClr val="000000">
                      <a:alpha val="43137"/>
                    </a:srgbClr>
                  </a:outerShdw>
                </a:effectLst>
              </a:rPr>
              <a:t> to God for you, brethren beloved of the Lord, because God hath from the beginning chosen you to salvation through sanctification of the Spirit and belief of the truth:</a:t>
            </a:r>
            <a:endParaRPr lang="en-US" sz="4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6375112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092" y="452718"/>
            <a:ext cx="7595286" cy="980666"/>
          </a:xfrm>
        </p:spPr>
        <p:txBody>
          <a:bodyPr/>
          <a:lstStyle/>
          <a:p>
            <a:r>
              <a:rPr lang="en-US" sz="6000" b="1" dirty="0" smtClean="0">
                <a:effectLst>
                  <a:outerShdw blurRad="38100" dist="38100" dir="2700000" algn="tl">
                    <a:srgbClr val="000000">
                      <a:alpha val="43137"/>
                    </a:srgbClr>
                  </a:outerShdw>
                </a:effectLst>
              </a:rPr>
              <a:t>2 Thessalonians 2:14</a:t>
            </a:r>
            <a:endParaRPr lang="en-US" sz="60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26338" y="1433384"/>
            <a:ext cx="8719954" cy="5338119"/>
          </a:xfrm>
        </p:spPr>
        <p:txBody>
          <a:bodyPr>
            <a:normAutofit/>
          </a:bodyPr>
          <a:lstStyle/>
          <a:p>
            <a:pPr marL="0" indent="0">
              <a:buNone/>
            </a:pPr>
            <a:r>
              <a:rPr lang="en-US" sz="5400" b="1" dirty="0">
                <a:effectLst>
                  <a:outerShdw blurRad="38100" dist="38100" dir="2700000" algn="tl">
                    <a:srgbClr val="000000">
                      <a:alpha val="43137"/>
                    </a:srgbClr>
                  </a:outerShdw>
                </a:effectLst>
              </a:rPr>
              <a:t>Whereunto he called you by our gospel, to the obtaining of the glory of our Lord Jesus Christ.</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02155352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331" y="452718"/>
            <a:ext cx="7587048" cy="997141"/>
          </a:xfrm>
        </p:spPr>
        <p:txBody>
          <a:bodyPr/>
          <a:lstStyle/>
          <a:p>
            <a:r>
              <a:rPr lang="en-US" sz="6000" b="1" dirty="0" smtClean="0">
                <a:effectLst>
                  <a:outerShdw blurRad="38100" dist="38100" dir="2700000" algn="tl">
                    <a:srgbClr val="000000">
                      <a:alpha val="43137"/>
                    </a:srgbClr>
                  </a:outerShdw>
                </a:effectLst>
              </a:rPr>
              <a:t>2 Thessalonians 2:15</a:t>
            </a:r>
            <a:endParaRPr lang="en-US" sz="60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34575" y="1449859"/>
            <a:ext cx="8670528" cy="5321644"/>
          </a:xfrm>
        </p:spPr>
        <p:txBody>
          <a:bodyPr>
            <a:normAutofit/>
          </a:bodyPr>
          <a:lstStyle/>
          <a:p>
            <a:pPr marL="0" indent="0">
              <a:buNone/>
            </a:pPr>
            <a:r>
              <a:rPr lang="en-US" sz="5400" b="1" dirty="0">
                <a:effectLst>
                  <a:outerShdw blurRad="38100" dist="38100" dir="2700000" algn="tl">
                    <a:srgbClr val="000000">
                      <a:alpha val="43137"/>
                    </a:srgbClr>
                  </a:outerShdw>
                </a:effectLst>
              </a:rPr>
              <a:t>Therefore, brethren, stand fast, and hold the traditions which ye have been taught, whether by word, or our epistle.</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4370461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569" y="452718"/>
            <a:ext cx="7603524" cy="1005379"/>
          </a:xfrm>
        </p:spPr>
        <p:txBody>
          <a:bodyPr/>
          <a:lstStyle/>
          <a:p>
            <a:r>
              <a:rPr lang="en-US" sz="6000" b="1" dirty="0" smtClean="0">
                <a:effectLst>
                  <a:outerShdw blurRad="38100" dist="38100" dir="2700000" algn="tl">
                    <a:srgbClr val="000000">
                      <a:alpha val="43137"/>
                    </a:srgbClr>
                  </a:outerShdw>
                </a:effectLst>
              </a:rPr>
              <a:t>2 Thessalonians 2:16</a:t>
            </a:r>
            <a:endParaRPr lang="en-US" sz="60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34575" y="1458097"/>
            <a:ext cx="8678765" cy="5338119"/>
          </a:xfrm>
        </p:spPr>
        <p:txBody>
          <a:bodyPr>
            <a:noAutofit/>
          </a:bodyPr>
          <a:lstStyle/>
          <a:p>
            <a:pPr marL="0" indent="0">
              <a:buNone/>
            </a:pPr>
            <a:r>
              <a:rPr lang="en-US" sz="4900" b="1" dirty="0">
                <a:effectLst>
                  <a:outerShdw blurRad="38100" dist="38100" dir="2700000" algn="tl">
                    <a:srgbClr val="000000">
                      <a:alpha val="43137"/>
                    </a:srgbClr>
                  </a:outerShdw>
                </a:effectLst>
              </a:rPr>
              <a:t>Now our Lord Jesus Christ himself, and God, even our Father, which hath loved us, and hath given </a:t>
            </a:r>
            <a:r>
              <a:rPr lang="en-US" sz="4900" b="1" i="1" dirty="0">
                <a:effectLst>
                  <a:outerShdw blurRad="38100" dist="38100" dir="2700000" algn="tl">
                    <a:srgbClr val="000000">
                      <a:alpha val="43137"/>
                    </a:srgbClr>
                  </a:outerShdw>
                </a:effectLst>
              </a:rPr>
              <a:t>us</a:t>
            </a:r>
            <a:r>
              <a:rPr lang="en-US" sz="4900" b="1" dirty="0">
                <a:effectLst>
                  <a:outerShdw blurRad="38100" dist="38100" dir="2700000" algn="tl">
                    <a:srgbClr val="000000">
                      <a:alpha val="43137"/>
                    </a:srgbClr>
                  </a:outerShdw>
                </a:effectLst>
              </a:rPr>
              <a:t> everlasting consolation and good hope through grace,</a:t>
            </a:r>
            <a:endParaRPr lang="en-US" sz="49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94518780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331" y="452718"/>
            <a:ext cx="7587048" cy="988904"/>
          </a:xfrm>
        </p:spPr>
        <p:txBody>
          <a:bodyPr/>
          <a:lstStyle/>
          <a:p>
            <a:r>
              <a:rPr lang="en-US" sz="6000" b="1" dirty="0" smtClean="0">
                <a:effectLst>
                  <a:outerShdw blurRad="38100" dist="38100" dir="2700000" algn="tl">
                    <a:srgbClr val="000000">
                      <a:alpha val="43137"/>
                    </a:srgbClr>
                  </a:outerShdw>
                </a:effectLst>
              </a:rPr>
              <a:t>2 Thessalonians 2:17</a:t>
            </a:r>
            <a:endParaRPr lang="en-US" sz="60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26338" y="1441622"/>
            <a:ext cx="8695240" cy="5354594"/>
          </a:xfrm>
        </p:spPr>
        <p:txBody>
          <a:bodyPr>
            <a:normAutofit/>
          </a:bodyPr>
          <a:lstStyle/>
          <a:p>
            <a:pPr marL="0" indent="0">
              <a:buNone/>
            </a:pPr>
            <a:r>
              <a:rPr lang="en-US" sz="5400" b="1" dirty="0">
                <a:effectLst>
                  <a:outerShdw blurRad="38100" dist="38100" dir="2700000" algn="tl">
                    <a:srgbClr val="000000">
                      <a:alpha val="43137"/>
                    </a:srgbClr>
                  </a:outerShdw>
                </a:effectLst>
              </a:rPr>
              <a:t>Comfort your hearts, and stablish you in every good word and work.</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5417535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710" y="452718"/>
            <a:ext cx="7055380" cy="1021855"/>
          </a:xfrm>
        </p:spPr>
        <p:txBody>
          <a:bodyPr/>
          <a:lstStyle/>
          <a:p>
            <a:r>
              <a:rPr lang="en-US" sz="6000" b="1" dirty="0" smtClean="0">
                <a:effectLst>
                  <a:outerShdw blurRad="38100" dist="38100" dir="2700000" algn="tl">
                    <a:srgbClr val="000000">
                      <a:alpha val="43137"/>
                    </a:srgbClr>
                  </a:outerShdw>
                </a:effectLst>
              </a:rPr>
              <a:t>Romans 8:35</a:t>
            </a:r>
            <a:endParaRPr lang="en-US" sz="60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18100" y="1474573"/>
            <a:ext cx="8703478" cy="5288692"/>
          </a:xfrm>
        </p:spPr>
        <p:txBody>
          <a:bodyPr>
            <a:normAutofit/>
          </a:bodyPr>
          <a:lstStyle/>
          <a:p>
            <a:pPr marL="0" indent="0">
              <a:buNone/>
            </a:pPr>
            <a:r>
              <a:rPr lang="en-US" sz="5400" b="1" dirty="0">
                <a:effectLst>
                  <a:outerShdw blurRad="38100" dist="38100" dir="2700000" algn="tl">
                    <a:srgbClr val="000000">
                      <a:alpha val="43137"/>
                    </a:srgbClr>
                  </a:outerShdw>
                </a:effectLst>
              </a:rPr>
              <a:t>Who shall separate us from the love of Christ? </a:t>
            </a:r>
            <a:r>
              <a:rPr lang="en-US" sz="5400" b="1" i="1" dirty="0">
                <a:effectLst>
                  <a:outerShdw blurRad="38100" dist="38100" dir="2700000" algn="tl">
                    <a:srgbClr val="000000">
                      <a:alpha val="43137"/>
                    </a:srgbClr>
                  </a:outerShdw>
                </a:effectLst>
              </a:rPr>
              <a:t>shall</a:t>
            </a:r>
            <a:r>
              <a:rPr lang="en-US" sz="5400" b="1" dirty="0">
                <a:effectLst>
                  <a:outerShdw blurRad="38100" dist="38100" dir="2700000" algn="tl">
                    <a:srgbClr val="000000">
                      <a:alpha val="43137"/>
                    </a:srgbClr>
                  </a:outerShdw>
                </a:effectLst>
              </a:rPr>
              <a:t> tribulation, or distress, or persecution, or famine, or nakedness, or peril, or sword?</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5321577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710" y="452718"/>
            <a:ext cx="7055380" cy="1013617"/>
          </a:xfrm>
        </p:spPr>
        <p:txBody>
          <a:bodyPr/>
          <a:lstStyle/>
          <a:p>
            <a:r>
              <a:rPr lang="en-US" sz="6000" b="1" dirty="0" smtClean="0">
                <a:effectLst>
                  <a:outerShdw blurRad="38100" dist="38100" dir="2700000" algn="tl">
                    <a:srgbClr val="000000">
                      <a:alpha val="43137"/>
                    </a:srgbClr>
                  </a:outerShdw>
                </a:effectLst>
              </a:rPr>
              <a:t>Romans 8:36</a:t>
            </a:r>
            <a:endParaRPr lang="en-US" sz="60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42812" y="1466335"/>
            <a:ext cx="8678765" cy="5296930"/>
          </a:xfrm>
        </p:spPr>
        <p:txBody>
          <a:bodyPr>
            <a:normAutofit/>
          </a:bodyPr>
          <a:lstStyle/>
          <a:p>
            <a:pPr marL="0" indent="0">
              <a:buNone/>
            </a:pPr>
            <a:r>
              <a:rPr lang="en-US" sz="5400" b="1" dirty="0">
                <a:effectLst>
                  <a:outerShdw blurRad="38100" dist="38100" dir="2700000" algn="tl">
                    <a:srgbClr val="000000">
                      <a:alpha val="43137"/>
                    </a:srgbClr>
                  </a:outerShdw>
                </a:effectLst>
              </a:rPr>
              <a:t>As it is written, For thy sake we are killed all the day long; we are accounted as sheep for the slaughter.</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68464669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710" y="452718"/>
            <a:ext cx="7055380" cy="1030093"/>
          </a:xfrm>
        </p:spPr>
        <p:txBody>
          <a:bodyPr/>
          <a:lstStyle/>
          <a:p>
            <a:r>
              <a:rPr lang="en-US" sz="6000" b="1" dirty="0" smtClean="0">
                <a:effectLst>
                  <a:outerShdw blurRad="38100" dist="38100" dir="2700000" algn="tl">
                    <a:srgbClr val="000000">
                      <a:alpha val="43137"/>
                    </a:srgbClr>
                  </a:outerShdw>
                </a:effectLst>
              </a:rPr>
              <a:t>Romans 8:37</a:t>
            </a:r>
            <a:endParaRPr lang="en-US" sz="60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18100" y="1482811"/>
            <a:ext cx="8719954" cy="5375189"/>
          </a:xfrm>
        </p:spPr>
        <p:txBody>
          <a:bodyPr>
            <a:normAutofit/>
          </a:bodyPr>
          <a:lstStyle/>
          <a:p>
            <a:pPr marL="0" indent="0">
              <a:buNone/>
            </a:pPr>
            <a:r>
              <a:rPr lang="en-US" sz="5400" b="1" dirty="0">
                <a:effectLst>
                  <a:outerShdw blurRad="38100" dist="38100" dir="2700000" algn="tl">
                    <a:srgbClr val="000000">
                      <a:alpha val="43137"/>
                    </a:srgbClr>
                  </a:outerShdw>
                </a:effectLst>
              </a:rPr>
              <a:t>Nay, in all these things we are more than conquerors through him that loved us.</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661966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710" y="452718"/>
            <a:ext cx="7217668" cy="1030093"/>
          </a:xfrm>
        </p:spPr>
        <p:txBody>
          <a:bodyPr/>
          <a:lstStyle/>
          <a:p>
            <a:r>
              <a:rPr lang="en-US" sz="6000" b="1" dirty="0" smtClean="0">
                <a:effectLst>
                  <a:outerShdw blurRad="38100" dist="38100" dir="2700000" algn="tl">
                    <a:srgbClr val="000000">
                      <a:alpha val="43137"/>
                    </a:srgbClr>
                  </a:outerShdw>
                </a:effectLst>
              </a:rPr>
              <a:t>2 Thessalonians 1:3</a:t>
            </a:r>
            <a:endParaRPr lang="en-US" sz="60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18099" y="1482811"/>
            <a:ext cx="8777619" cy="5375189"/>
          </a:xfrm>
        </p:spPr>
        <p:txBody>
          <a:bodyPr>
            <a:normAutofit/>
          </a:bodyPr>
          <a:lstStyle/>
          <a:p>
            <a:pPr marL="0" indent="0">
              <a:buNone/>
            </a:pPr>
            <a:r>
              <a:rPr lang="en-US" sz="4900" b="1" dirty="0">
                <a:effectLst>
                  <a:outerShdw blurRad="38100" dist="38100" dir="2700000" algn="tl">
                    <a:srgbClr val="000000">
                      <a:alpha val="43137"/>
                    </a:srgbClr>
                  </a:outerShdw>
                </a:effectLst>
              </a:rPr>
              <a:t>We are bound to thank God always for you, brethren, as it is meet, because that your faith </a:t>
            </a:r>
            <a:r>
              <a:rPr lang="en-US" sz="4900" b="1" dirty="0" err="1">
                <a:effectLst>
                  <a:outerShdw blurRad="38100" dist="38100" dir="2700000" algn="tl">
                    <a:srgbClr val="000000">
                      <a:alpha val="43137"/>
                    </a:srgbClr>
                  </a:outerShdw>
                </a:effectLst>
              </a:rPr>
              <a:t>groweth</a:t>
            </a:r>
            <a:r>
              <a:rPr lang="en-US" sz="4900" b="1" dirty="0">
                <a:effectLst>
                  <a:outerShdw blurRad="38100" dist="38100" dir="2700000" algn="tl">
                    <a:srgbClr val="000000">
                      <a:alpha val="43137"/>
                    </a:srgbClr>
                  </a:outerShdw>
                </a:effectLst>
              </a:rPr>
              <a:t> exceedingly, and the charity of every one of you all toward each other </a:t>
            </a:r>
            <a:r>
              <a:rPr lang="en-US" sz="4900" b="1" dirty="0" err="1">
                <a:effectLst>
                  <a:outerShdw blurRad="38100" dist="38100" dir="2700000" algn="tl">
                    <a:srgbClr val="000000">
                      <a:alpha val="43137"/>
                    </a:srgbClr>
                  </a:outerShdw>
                </a:effectLst>
              </a:rPr>
              <a:t>aboundeth</a:t>
            </a:r>
            <a:r>
              <a:rPr lang="en-US" sz="4900" b="1" dirty="0">
                <a:effectLst>
                  <a:outerShdw blurRad="38100" dist="38100" dir="2700000" algn="tl">
                    <a:srgbClr val="000000">
                      <a:alpha val="43137"/>
                    </a:srgbClr>
                  </a:outerShdw>
                </a:effectLst>
              </a:rPr>
              <a:t>;</a:t>
            </a:r>
            <a:endParaRPr lang="en-US" sz="49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4888900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710" y="452718"/>
            <a:ext cx="7055380" cy="1030093"/>
          </a:xfrm>
        </p:spPr>
        <p:txBody>
          <a:bodyPr/>
          <a:lstStyle/>
          <a:p>
            <a:r>
              <a:rPr lang="en-US" sz="6000" b="1" dirty="0" smtClean="0">
                <a:effectLst>
                  <a:outerShdw blurRad="38100" dist="38100" dir="2700000" algn="tl">
                    <a:srgbClr val="000000">
                      <a:alpha val="43137"/>
                    </a:srgbClr>
                  </a:outerShdw>
                </a:effectLst>
              </a:rPr>
              <a:t>Romans 8:38</a:t>
            </a:r>
            <a:endParaRPr lang="en-US" sz="60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18100" y="1482811"/>
            <a:ext cx="8703478" cy="5305167"/>
          </a:xfrm>
        </p:spPr>
        <p:txBody>
          <a:bodyPr>
            <a:normAutofit/>
          </a:bodyPr>
          <a:lstStyle/>
          <a:p>
            <a:pPr marL="0" indent="0">
              <a:buNone/>
            </a:pPr>
            <a:r>
              <a:rPr lang="en-US" sz="5400" b="1" dirty="0">
                <a:effectLst>
                  <a:outerShdw blurRad="38100" dist="38100" dir="2700000" algn="tl">
                    <a:srgbClr val="000000">
                      <a:alpha val="43137"/>
                    </a:srgbClr>
                  </a:outerShdw>
                </a:effectLst>
              </a:rPr>
              <a:t>For I am persuaded, that neither death, nor life, nor angels, nor principalities, nor powers, nor things present, nor things to come,</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55709411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710" y="452718"/>
            <a:ext cx="7055380" cy="1021855"/>
          </a:xfrm>
        </p:spPr>
        <p:txBody>
          <a:bodyPr/>
          <a:lstStyle/>
          <a:p>
            <a:r>
              <a:rPr lang="en-US" sz="6000" b="1" dirty="0" smtClean="0">
                <a:effectLst>
                  <a:outerShdw blurRad="38100" dist="38100" dir="2700000" algn="tl">
                    <a:srgbClr val="000000">
                      <a:alpha val="43137"/>
                    </a:srgbClr>
                  </a:outerShdw>
                </a:effectLst>
              </a:rPr>
              <a:t>Romans 8:39</a:t>
            </a:r>
            <a:endParaRPr lang="en-US" sz="60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09862" y="1474573"/>
            <a:ext cx="8719953" cy="5321643"/>
          </a:xfrm>
        </p:spPr>
        <p:txBody>
          <a:bodyPr>
            <a:normAutofit/>
          </a:bodyPr>
          <a:lstStyle/>
          <a:p>
            <a:pPr marL="0" indent="0">
              <a:buNone/>
            </a:pPr>
            <a:r>
              <a:rPr lang="en-US" sz="5400" b="1" dirty="0">
                <a:effectLst>
                  <a:outerShdw blurRad="38100" dist="38100" dir="2700000" algn="tl">
                    <a:srgbClr val="000000">
                      <a:alpha val="43137"/>
                    </a:srgbClr>
                  </a:outerShdw>
                </a:effectLst>
              </a:rPr>
              <a:t>Nor height, nor depth, nor any other creature, shall be able to separate us from the love of God, which is in Christ Jesus our Lord.</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7461077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0" y="0"/>
            <a:ext cx="9145572" cy="6858000"/>
          </a:xfrm>
          <a:prstGeom prst="rect">
            <a:avLst/>
          </a:prstGeom>
        </p:spPr>
      </p:pic>
    </p:spTree>
    <p:extLst>
      <p:ext uri="{BB962C8B-B14F-4D97-AF65-F5344CB8AC3E}">
        <p14:creationId xmlns:p14="http://schemas.microsoft.com/office/powerpoint/2010/main" val="12079765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709" y="452718"/>
            <a:ext cx="7209431" cy="988904"/>
          </a:xfrm>
        </p:spPr>
        <p:txBody>
          <a:bodyPr/>
          <a:lstStyle/>
          <a:p>
            <a:r>
              <a:rPr lang="en-US" sz="6000" b="1" dirty="0" smtClean="0">
                <a:effectLst>
                  <a:outerShdw blurRad="38100" dist="38100" dir="2700000" algn="tl">
                    <a:srgbClr val="000000">
                      <a:alpha val="43137"/>
                    </a:srgbClr>
                  </a:outerShdw>
                </a:effectLst>
              </a:rPr>
              <a:t>2 Thessalonians 1:4</a:t>
            </a:r>
            <a:endParaRPr lang="en-US" sz="60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26338" y="1441622"/>
            <a:ext cx="8728192" cy="5338119"/>
          </a:xfrm>
        </p:spPr>
        <p:txBody>
          <a:bodyPr>
            <a:noAutofit/>
          </a:bodyPr>
          <a:lstStyle/>
          <a:p>
            <a:pPr marL="0" indent="0">
              <a:buNone/>
            </a:pPr>
            <a:r>
              <a:rPr lang="en-US" sz="5200" b="1" dirty="0">
                <a:effectLst>
                  <a:outerShdw blurRad="38100" dist="38100" dir="2700000" algn="tl">
                    <a:srgbClr val="000000">
                      <a:alpha val="43137"/>
                    </a:srgbClr>
                  </a:outerShdw>
                </a:effectLst>
              </a:rPr>
              <a:t>So that we ourselves glory in you in the churches of God for your patience and faith in all your persecutions and tribulations that ye endure:</a:t>
            </a:r>
            <a:endParaRPr lang="en-US" sz="52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288336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331" y="452718"/>
            <a:ext cx="7587048" cy="997141"/>
          </a:xfrm>
        </p:spPr>
        <p:txBody>
          <a:bodyPr/>
          <a:lstStyle/>
          <a:p>
            <a:r>
              <a:rPr lang="en-US" sz="6000" b="1" dirty="0" smtClean="0">
                <a:effectLst>
                  <a:outerShdw blurRad="38100" dist="38100" dir="2700000" algn="tl">
                    <a:srgbClr val="000000">
                      <a:alpha val="43137"/>
                    </a:srgbClr>
                  </a:outerShdw>
                </a:effectLst>
              </a:rPr>
              <a:t>1 Thessalonians 4:13</a:t>
            </a:r>
            <a:endParaRPr lang="en-US" sz="60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42815" y="1449859"/>
            <a:ext cx="8670526" cy="5329882"/>
          </a:xfrm>
        </p:spPr>
        <p:txBody>
          <a:bodyPr>
            <a:noAutofit/>
          </a:bodyPr>
          <a:lstStyle/>
          <a:p>
            <a:pPr marL="0" indent="0">
              <a:buNone/>
            </a:pPr>
            <a:r>
              <a:rPr lang="en-US" sz="5200" b="1" i="1" u="sng" dirty="0">
                <a:effectLst>
                  <a:outerShdw blurRad="38100" dist="38100" dir="2700000" algn="tl">
                    <a:srgbClr val="000000">
                      <a:alpha val="43137"/>
                    </a:srgbClr>
                  </a:outerShdw>
                </a:effectLst>
              </a:rPr>
              <a:t>But I would not have you to be ignorant</a:t>
            </a:r>
            <a:r>
              <a:rPr lang="en-US" sz="5200" b="1" dirty="0">
                <a:effectLst>
                  <a:outerShdw blurRad="38100" dist="38100" dir="2700000" algn="tl">
                    <a:srgbClr val="000000">
                      <a:alpha val="43137"/>
                    </a:srgbClr>
                  </a:outerShdw>
                </a:effectLst>
              </a:rPr>
              <a:t>, brethren, concerning them which are asleep, that ye sorrow not, even as others which have no hope.</a:t>
            </a:r>
            <a:endParaRPr lang="en-US" sz="52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677800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710" y="452718"/>
            <a:ext cx="7242382" cy="1046568"/>
          </a:xfrm>
        </p:spPr>
        <p:txBody>
          <a:bodyPr/>
          <a:lstStyle/>
          <a:p>
            <a:r>
              <a:rPr lang="en-US" sz="6000" b="1" dirty="0" smtClean="0">
                <a:effectLst>
                  <a:outerShdw blurRad="38100" dist="38100" dir="2700000" algn="tl">
                    <a:srgbClr val="000000">
                      <a:alpha val="43137"/>
                    </a:srgbClr>
                  </a:outerShdw>
                </a:effectLst>
              </a:rPr>
              <a:t>2 Thessalonians 2:1</a:t>
            </a:r>
            <a:endParaRPr lang="en-US" sz="60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26338" y="1499286"/>
            <a:ext cx="8719954" cy="4983892"/>
          </a:xfrm>
        </p:spPr>
        <p:txBody>
          <a:bodyPr>
            <a:normAutofit/>
          </a:bodyPr>
          <a:lstStyle/>
          <a:p>
            <a:pPr marL="0" indent="0">
              <a:buNone/>
            </a:pPr>
            <a:r>
              <a:rPr lang="en-US" sz="5400" b="1" dirty="0">
                <a:effectLst>
                  <a:outerShdw blurRad="38100" dist="38100" dir="2700000" algn="tl">
                    <a:srgbClr val="000000">
                      <a:alpha val="43137"/>
                    </a:srgbClr>
                  </a:outerShdw>
                </a:effectLst>
              </a:rPr>
              <a:t>Now we beseech you, brethren, by the coming of our Lord Jesus Christ, and </a:t>
            </a:r>
            <a:r>
              <a:rPr lang="en-US" sz="5400" b="1" i="1" dirty="0">
                <a:effectLst>
                  <a:outerShdw blurRad="38100" dist="38100" dir="2700000" algn="tl">
                    <a:srgbClr val="000000">
                      <a:alpha val="43137"/>
                    </a:srgbClr>
                  </a:outerShdw>
                </a:effectLst>
              </a:rPr>
              <a:t>by</a:t>
            </a:r>
            <a:r>
              <a:rPr lang="en-US" sz="5400" b="1" dirty="0">
                <a:effectLst>
                  <a:outerShdw blurRad="38100" dist="38100" dir="2700000" algn="tl">
                    <a:srgbClr val="000000">
                      <a:alpha val="43137"/>
                    </a:srgbClr>
                  </a:outerShdw>
                </a:effectLst>
              </a:rPr>
              <a:t> our gathering together unto him,</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210196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709" y="452718"/>
            <a:ext cx="7201193" cy="1046568"/>
          </a:xfrm>
        </p:spPr>
        <p:txBody>
          <a:bodyPr/>
          <a:lstStyle/>
          <a:p>
            <a:r>
              <a:rPr lang="en-US" sz="6000" b="1" dirty="0" smtClean="0">
                <a:effectLst>
                  <a:outerShdw blurRad="38100" dist="38100" dir="2700000" algn="tl">
                    <a:srgbClr val="000000">
                      <a:alpha val="43137"/>
                    </a:srgbClr>
                  </a:outerShdw>
                </a:effectLst>
              </a:rPr>
              <a:t>2 Thessalonians 2:2</a:t>
            </a:r>
            <a:endParaRPr lang="en-US" sz="60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34574" y="1499286"/>
            <a:ext cx="8695241" cy="4992130"/>
          </a:xfrm>
        </p:spPr>
        <p:txBody>
          <a:bodyPr>
            <a:noAutofit/>
          </a:bodyPr>
          <a:lstStyle/>
          <a:p>
            <a:pPr marL="0" indent="0">
              <a:buNone/>
            </a:pPr>
            <a:r>
              <a:rPr lang="en-US" sz="5400" b="1" dirty="0">
                <a:effectLst>
                  <a:outerShdw blurRad="38100" dist="38100" dir="2700000" algn="tl">
                    <a:srgbClr val="000000">
                      <a:alpha val="43137"/>
                    </a:srgbClr>
                  </a:outerShdw>
                </a:effectLst>
              </a:rPr>
              <a:t>That ye be not soon shaken in mind, or be troubled, neither by spirit, nor by word, nor by letter as from us, as that the day of Christ is at hand.</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38915832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tint val="100000"/>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docProps/app.xml><?xml version="1.0" encoding="utf-8"?>
<Properties xmlns="http://schemas.openxmlformats.org/officeDocument/2006/extended-properties" xmlns:vt="http://schemas.openxmlformats.org/officeDocument/2006/docPropsVTypes">
  <Template>Ion</Template>
  <TotalTime>134</TotalTime>
  <Words>1426</Words>
  <Application>Microsoft Office PowerPoint</Application>
  <PresentationFormat>On-screen Show (4:3)</PresentationFormat>
  <Paragraphs>101</Paragraphs>
  <Slides>52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52</vt:i4>
      </vt:variant>
    </vt:vector>
  </HeadingPairs>
  <TitlesOfParts>
    <vt:vector size="56" baseType="lpstr">
      <vt:lpstr>Arial</vt:lpstr>
      <vt:lpstr>Century Gothic</vt:lpstr>
      <vt:lpstr>Wingdings 3</vt:lpstr>
      <vt:lpstr>Ion</vt:lpstr>
      <vt:lpstr>Apostasy and Restraint</vt:lpstr>
      <vt:lpstr>2 Thessalonians 2:1</vt:lpstr>
      <vt:lpstr>2 Thessalonians 2:2</vt:lpstr>
      <vt:lpstr>PowerPoint Presentation</vt:lpstr>
      <vt:lpstr>2 Thessalonians 1:3</vt:lpstr>
      <vt:lpstr>2 Thessalonians 1:4</vt:lpstr>
      <vt:lpstr>1 Thessalonians 4:13</vt:lpstr>
      <vt:lpstr>2 Thessalonians 2:1</vt:lpstr>
      <vt:lpstr>2 Thessalonians 2:2</vt:lpstr>
      <vt:lpstr>Isaiah 13:6</vt:lpstr>
      <vt:lpstr>Zephaniah 1:14</vt:lpstr>
      <vt:lpstr>Zephaniah 1:15</vt:lpstr>
      <vt:lpstr>Zephaniah 1:16</vt:lpstr>
      <vt:lpstr>1 Thessalonians 1:10</vt:lpstr>
      <vt:lpstr>1 Thessalonians 5:9</vt:lpstr>
      <vt:lpstr>2 Thessalonians 2:3</vt:lpstr>
      <vt:lpstr>2 Thessalonians 2:4</vt:lpstr>
      <vt:lpstr>2 Thessalonians 2:5</vt:lpstr>
      <vt:lpstr>1 Timothy 4:1</vt:lpstr>
      <vt:lpstr>1 Timothy 4:2</vt:lpstr>
      <vt:lpstr>1 Timothy 4:3</vt:lpstr>
      <vt:lpstr>2 Timothy 3:1</vt:lpstr>
      <vt:lpstr>2 Timothy 3:2</vt:lpstr>
      <vt:lpstr>2 Timothy 3:3</vt:lpstr>
      <vt:lpstr>2 Timothy 3:4</vt:lpstr>
      <vt:lpstr>2 Timothy 3:5</vt:lpstr>
      <vt:lpstr>2 Timothy 4:3</vt:lpstr>
      <vt:lpstr>2 Timothy 4:4</vt:lpstr>
      <vt:lpstr>John 5:43</vt:lpstr>
      <vt:lpstr>1 John 4:2</vt:lpstr>
      <vt:lpstr>1 John 4:3</vt:lpstr>
      <vt:lpstr>2 Thessalonians 2:6</vt:lpstr>
      <vt:lpstr>2 Thessalonians 2:7</vt:lpstr>
      <vt:lpstr>2 Thessalonians 2:8</vt:lpstr>
      <vt:lpstr>John 14:16</vt:lpstr>
      <vt:lpstr>John 14:17</vt:lpstr>
      <vt:lpstr>John 14:18</vt:lpstr>
      <vt:lpstr>2 Thessalonians 2:9</vt:lpstr>
      <vt:lpstr>2 Thessalonians 2:10</vt:lpstr>
      <vt:lpstr>2 Thessalonians 2:11</vt:lpstr>
      <vt:lpstr>2 Thessalonians 2:12</vt:lpstr>
      <vt:lpstr>2 Thessalonians 2:13</vt:lpstr>
      <vt:lpstr>2 Thessalonians 2:14</vt:lpstr>
      <vt:lpstr>2 Thessalonians 2:15</vt:lpstr>
      <vt:lpstr>2 Thessalonians 2:16</vt:lpstr>
      <vt:lpstr>2 Thessalonians 2:17</vt:lpstr>
      <vt:lpstr>Romans 8:35</vt:lpstr>
      <vt:lpstr>Romans 8:36</vt:lpstr>
      <vt:lpstr>Romans 8:37</vt:lpstr>
      <vt:lpstr>Romans 8:38</vt:lpstr>
      <vt:lpstr>Romans 8:39</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Apostasy and Restraint</dc:title>
  <dc:creator>Carlos Flores</dc:creator>
  <cp:lastModifiedBy>Carlos Flores</cp:lastModifiedBy>
  <cp:revision>14</cp:revision>
  <dcterms:created xsi:type="dcterms:W3CDTF">2014-11-22T05:53:54Z</dcterms:created>
  <dcterms:modified xsi:type="dcterms:W3CDTF">2014-11-22T08:08:48Z</dcterms:modified>
</cp:coreProperties>
</file>