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68"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48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B2E56864-1867-4DC9-8C3B-E501A22AF9C9}" type="datetimeFigureOut">
              <a:rPr lang="en-US" smtClean="0"/>
              <a:t>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80BDF5-3D9B-49E2-9464-F631B5AE0880}"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56864-1867-4DC9-8C3B-E501A22AF9C9}" type="datetimeFigureOut">
              <a:rPr lang="en-US" smtClean="0"/>
              <a:t>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80BDF5-3D9B-49E2-9464-F631B5AE088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56864-1867-4DC9-8C3B-E501A22AF9C9}" type="datetimeFigureOut">
              <a:rPr lang="en-US" smtClean="0"/>
              <a:t>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80BDF5-3D9B-49E2-9464-F631B5AE088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B2E56864-1867-4DC9-8C3B-E501A22AF9C9}" type="datetimeFigureOut">
              <a:rPr lang="en-US" smtClean="0"/>
              <a:t>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80BDF5-3D9B-49E2-9464-F631B5AE0880}"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E56864-1867-4DC9-8C3B-E501A22AF9C9}" type="datetimeFigureOut">
              <a:rPr lang="en-US" smtClean="0"/>
              <a:t>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80BDF5-3D9B-49E2-9464-F631B5AE088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B2E56864-1867-4DC9-8C3B-E501A22AF9C9}" type="datetimeFigureOut">
              <a:rPr lang="en-US" smtClean="0"/>
              <a:t>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80BDF5-3D9B-49E2-9464-F631B5AE088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2E56864-1867-4DC9-8C3B-E501A22AF9C9}" type="datetimeFigureOut">
              <a:rPr lang="en-US" smtClean="0"/>
              <a:t>2/16/2013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80BDF5-3D9B-49E2-9464-F631B5AE088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2E56864-1867-4DC9-8C3B-E501A22AF9C9}" type="datetimeFigureOut">
              <a:rPr lang="en-US" smtClean="0"/>
              <a:t>2/16/2013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80BDF5-3D9B-49E2-9464-F631B5AE088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56864-1867-4DC9-8C3B-E501A22AF9C9}" type="datetimeFigureOut">
              <a:rPr lang="en-US" smtClean="0"/>
              <a:t>2/16/2013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80BDF5-3D9B-49E2-9464-F631B5AE088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56864-1867-4DC9-8C3B-E501A22AF9C9}" type="datetimeFigureOut">
              <a:rPr lang="en-US" smtClean="0"/>
              <a:t>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80BDF5-3D9B-49E2-9464-F631B5AE088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56864-1867-4DC9-8C3B-E501A22AF9C9}" type="datetimeFigureOut">
              <a:rPr lang="en-US" smtClean="0"/>
              <a:t>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80BDF5-3D9B-49E2-9464-F631B5AE088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B2E56864-1867-4DC9-8C3B-E501A22AF9C9}" type="datetimeFigureOut">
              <a:rPr lang="en-US" smtClean="0"/>
              <a:t>2/16/2013</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5F80BDF5-3D9B-49E2-9464-F631B5AE0880}"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3886200"/>
            <a:ext cx="6400800" cy="2590800"/>
          </a:xfrm>
        </p:spPr>
        <p:txBody>
          <a:bodyPr>
            <a:noAutofit/>
          </a:bodyPr>
          <a:lstStyle/>
          <a:p>
            <a:r>
              <a:rPr lang="en-US" sz="3200" dirty="0" smtClean="0"/>
              <a:t>Genesis 25:1-11</a:t>
            </a:r>
          </a:p>
          <a:p>
            <a:r>
              <a:rPr lang="en-US" sz="3200" dirty="0" smtClean="0"/>
              <a:t>February 16-17, 2013</a:t>
            </a:r>
          </a:p>
          <a:p>
            <a:r>
              <a:rPr lang="en-US" sz="3200" dirty="0" smtClean="0"/>
              <a:t>Calvary Chapel of El Paso</a:t>
            </a:r>
          </a:p>
          <a:p>
            <a:r>
              <a:rPr lang="en-US" sz="3200" dirty="0" smtClean="0"/>
              <a:t>Pastor Charlie Flores</a:t>
            </a:r>
            <a:endParaRPr lang="en-US" sz="3200" dirty="0"/>
          </a:p>
        </p:txBody>
      </p:sp>
      <p:sp>
        <p:nvSpPr>
          <p:cNvPr id="2" name="Title 1"/>
          <p:cNvSpPr>
            <a:spLocks noGrp="1"/>
          </p:cNvSpPr>
          <p:nvPr>
            <p:ph type="ctrTitle"/>
          </p:nvPr>
        </p:nvSpPr>
        <p:spPr/>
        <p:txBody>
          <a:bodyPr/>
          <a:lstStyle/>
          <a:p>
            <a:r>
              <a:rPr lang="en-US" sz="5400" dirty="0" smtClean="0"/>
              <a:t>Abraham: when God we trust</a:t>
            </a:r>
            <a:endParaRPr lang="en-US" sz="5400" dirty="0"/>
          </a:p>
        </p:txBody>
      </p:sp>
    </p:spTree>
    <p:extLst>
      <p:ext uri="{BB962C8B-B14F-4D97-AF65-F5344CB8AC3E}">
        <p14:creationId xmlns:p14="http://schemas.microsoft.com/office/powerpoint/2010/main" val="3211377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25:1-11</a:t>
            </a:r>
            <a:endParaRPr lang="en-US" sz="6000" dirty="0"/>
          </a:p>
        </p:txBody>
      </p:sp>
      <p:sp>
        <p:nvSpPr>
          <p:cNvPr id="3" name="Content Placeholder 2"/>
          <p:cNvSpPr>
            <a:spLocks noGrp="1"/>
          </p:cNvSpPr>
          <p:nvPr>
            <p:ph sz="quarter" idx="13"/>
          </p:nvPr>
        </p:nvSpPr>
        <p:spPr/>
        <p:txBody>
          <a:bodyPr>
            <a:normAutofit/>
          </a:bodyPr>
          <a:lstStyle/>
          <a:p>
            <a:r>
              <a:rPr lang="en-US" sz="4400" baseline="30000" dirty="0"/>
              <a:t>9 </a:t>
            </a:r>
            <a:r>
              <a:rPr lang="en-US" sz="4400" dirty="0"/>
              <a:t>And his sons Isaac and Ishmael buried him in the cave of </a:t>
            </a:r>
            <a:r>
              <a:rPr lang="en-US" sz="4400" dirty="0" err="1"/>
              <a:t>Machpelah</a:t>
            </a:r>
            <a:r>
              <a:rPr lang="en-US" sz="4400" dirty="0"/>
              <a:t>, which </a:t>
            </a:r>
            <a:r>
              <a:rPr lang="en-US" sz="4400" i="1" dirty="0"/>
              <a:t>is</a:t>
            </a:r>
            <a:r>
              <a:rPr lang="en-US" sz="4400" dirty="0"/>
              <a:t> before </a:t>
            </a:r>
            <a:r>
              <a:rPr lang="en-US" sz="4400" dirty="0" err="1"/>
              <a:t>Mamre</a:t>
            </a:r>
            <a:r>
              <a:rPr lang="en-US" sz="4400" dirty="0"/>
              <a:t>, in the field of Ephron the son of Zohar the Hittite,</a:t>
            </a:r>
            <a:endParaRPr lang="en-US" sz="4400" dirty="0"/>
          </a:p>
        </p:txBody>
      </p:sp>
    </p:spTree>
    <p:extLst>
      <p:ext uri="{BB962C8B-B14F-4D97-AF65-F5344CB8AC3E}">
        <p14:creationId xmlns:p14="http://schemas.microsoft.com/office/powerpoint/2010/main" val="9621810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25:1-11</a:t>
            </a:r>
            <a:endParaRPr lang="en-US" sz="6000" dirty="0"/>
          </a:p>
        </p:txBody>
      </p:sp>
      <p:sp>
        <p:nvSpPr>
          <p:cNvPr id="3" name="Content Placeholder 2"/>
          <p:cNvSpPr>
            <a:spLocks noGrp="1"/>
          </p:cNvSpPr>
          <p:nvPr>
            <p:ph sz="quarter" idx="13"/>
          </p:nvPr>
        </p:nvSpPr>
        <p:spPr/>
        <p:txBody>
          <a:bodyPr>
            <a:normAutofit/>
          </a:bodyPr>
          <a:lstStyle/>
          <a:p>
            <a:r>
              <a:rPr lang="en-US" sz="4400" baseline="30000" dirty="0"/>
              <a:t>10 </a:t>
            </a:r>
            <a:r>
              <a:rPr lang="en-US" sz="4400" dirty="0"/>
              <a:t>the field which Abraham purchased from the sons of </a:t>
            </a:r>
            <a:r>
              <a:rPr lang="en-US" sz="4400" dirty="0" err="1"/>
              <a:t>Heth</a:t>
            </a:r>
            <a:r>
              <a:rPr lang="en-US" sz="4400" dirty="0"/>
              <a:t>. There Abraham was buried, and Sarah his wife.</a:t>
            </a:r>
            <a:endParaRPr lang="en-US" sz="4400" dirty="0"/>
          </a:p>
        </p:txBody>
      </p:sp>
    </p:spTree>
    <p:extLst>
      <p:ext uri="{BB962C8B-B14F-4D97-AF65-F5344CB8AC3E}">
        <p14:creationId xmlns:p14="http://schemas.microsoft.com/office/powerpoint/2010/main" val="6481730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25:1-11</a:t>
            </a:r>
            <a:endParaRPr lang="en-US" sz="6000" dirty="0"/>
          </a:p>
        </p:txBody>
      </p:sp>
      <p:sp>
        <p:nvSpPr>
          <p:cNvPr id="3" name="Content Placeholder 2"/>
          <p:cNvSpPr>
            <a:spLocks noGrp="1"/>
          </p:cNvSpPr>
          <p:nvPr>
            <p:ph sz="quarter" idx="13"/>
          </p:nvPr>
        </p:nvSpPr>
        <p:spPr/>
        <p:txBody>
          <a:bodyPr/>
          <a:lstStyle/>
          <a:p>
            <a:r>
              <a:rPr lang="en-US" sz="4400" baseline="30000" dirty="0"/>
              <a:t>11 </a:t>
            </a:r>
            <a:r>
              <a:rPr lang="en-US" sz="4400" dirty="0"/>
              <a:t>And it came to pass, after the death of Abraham, that God blessed his son Isaac. And Isaac dwelt at Beer </a:t>
            </a:r>
            <a:r>
              <a:rPr lang="en-US" sz="4400" dirty="0" err="1"/>
              <a:t>Lahai</a:t>
            </a:r>
            <a:r>
              <a:rPr lang="en-US" sz="4400" dirty="0"/>
              <a:t> </a:t>
            </a:r>
            <a:r>
              <a:rPr lang="en-US" sz="4400" dirty="0" err="1"/>
              <a:t>Roi</a:t>
            </a:r>
            <a:r>
              <a:rPr lang="en-US" sz="4400" dirty="0"/>
              <a:t>. </a:t>
            </a:r>
          </a:p>
          <a:p>
            <a:endParaRPr lang="en-US" dirty="0"/>
          </a:p>
        </p:txBody>
      </p:sp>
    </p:spTree>
    <p:extLst>
      <p:ext uri="{BB962C8B-B14F-4D97-AF65-F5344CB8AC3E}">
        <p14:creationId xmlns:p14="http://schemas.microsoft.com/office/powerpoint/2010/main" val="10229965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r>
              <a:rPr lang="en-US" sz="4400" dirty="0" smtClean="0"/>
              <a:t>Abraham and Ishmael come to the end of their lives</a:t>
            </a:r>
          </a:p>
          <a:p>
            <a:endParaRPr lang="en-US" sz="4400" dirty="0"/>
          </a:p>
          <a:p>
            <a:r>
              <a:rPr lang="en-US" sz="4400" dirty="0" smtClean="0"/>
              <a:t>Jacob and Esau embark upon their lives</a:t>
            </a:r>
            <a:endParaRPr lang="en-US" sz="4400" dirty="0"/>
          </a:p>
        </p:txBody>
      </p:sp>
    </p:spTree>
    <p:extLst>
      <p:ext uri="{BB962C8B-B14F-4D97-AF65-F5344CB8AC3E}">
        <p14:creationId xmlns:p14="http://schemas.microsoft.com/office/powerpoint/2010/main" val="172646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do we find ourselves to be</a:t>
            </a:r>
            <a:r>
              <a:rPr lang="en-US" sz="4000" dirty="0" smtClean="0"/>
              <a:t>—</a:t>
            </a:r>
            <a:endParaRPr lang="en-US" sz="4000" dirty="0"/>
          </a:p>
        </p:txBody>
      </p:sp>
      <p:sp>
        <p:nvSpPr>
          <p:cNvPr id="3" name="Content Placeholder 2"/>
          <p:cNvSpPr>
            <a:spLocks noGrp="1"/>
          </p:cNvSpPr>
          <p:nvPr>
            <p:ph sz="quarter" idx="13"/>
          </p:nvPr>
        </p:nvSpPr>
        <p:spPr/>
        <p:txBody>
          <a:bodyPr/>
          <a:lstStyle/>
          <a:p>
            <a:pPr lvl="0"/>
            <a:endParaRPr lang="en-US" sz="4000" b="1" dirty="0" smtClean="0"/>
          </a:p>
          <a:p>
            <a:pPr lvl="0"/>
            <a:r>
              <a:rPr lang="en-US" sz="4000" b="1" dirty="0" smtClean="0"/>
              <a:t>More </a:t>
            </a:r>
            <a:r>
              <a:rPr lang="en-US" sz="4000" b="1" dirty="0"/>
              <a:t>like Abraham or Ishmael?</a:t>
            </a:r>
          </a:p>
          <a:p>
            <a:pPr marL="0" indent="0">
              <a:buNone/>
            </a:pPr>
            <a:endParaRPr lang="en-US" sz="4000" b="1" dirty="0" smtClean="0"/>
          </a:p>
          <a:p>
            <a:r>
              <a:rPr lang="en-US" sz="4000" b="1" dirty="0"/>
              <a:t>More like Jacob or Esau?</a:t>
            </a:r>
          </a:p>
          <a:p>
            <a:pPr marL="0" indent="0">
              <a:buNone/>
            </a:pPr>
            <a:endParaRPr lang="en-US" dirty="0"/>
          </a:p>
        </p:txBody>
      </p:sp>
    </p:spTree>
    <p:extLst>
      <p:ext uri="{BB962C8B-B14F-4D97-AF65-F5344CB8AC3E}">
        <p14:creationId xmlns:p14="http://schemas.microsoft.com/office/powerpoint/2010/main" val="1693091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What kind of </a:t>
            </a:r>
            <a:r>
              <a:rPr lang="en-US" sz="3600" b="1" dirty="0" smtClean="0"/>
              <a:t>life </a:t>
            </a:r>
            <a:r>
              <a:rPr lang="en-US" sz="3600" b="1" dirty="0"/>
              <a:t>have we lived</a:t>
            </a:r>
            <a:r>
              <a:rPr lang="en-US" sz="3600" b="1" dirty="0" smtClean="0"/>
              <a:t>?</a:t>
            </a:r>
            <a:endParaRPr lang="en-US" sz="3600" dirty="0"/>
          </a:p>
        </p:txBody>
      </p:sp>
      <p:sp>
        <p:nvSpPr>
          <p:cNvPr id="3" name="Content Placeholder 2"/>
          <p:cNvSpPr>
            <a:spLocks noGrp="1"/>
          </p:cNvSpPr>
          <p:nvPr>
            <p:ph sz="quarter" idx="13"/>
          </p:nvPr>
        </p:nvSpPr>
        <p:spPr/>
        <p:txBody>
          <a:bodyPr/>
          <a:lstStyle/>
          <a:p>
            <a:pPr lvl="0"/>
            <a:endParaRPr lang="en-US" sz="3600" b="1" dirty="0" smtClean="0"/>
          </a:p>
          <a:p>
            <a:pPr lvl="0"/>
            <a:r>
              <a:rPr lang="en-US" sz="3600" b="1" dirty="0" smtClean="0"/>
              <a:t>A </a:t>
            </a:r>
            <a:r>
              <a:rPr lang="en-US" sz="3600" b="1" dirty="0"/>
              <a:t>life that believed God?</a:t>
            </a:r>
          </a:p>
          <a:p>
            <a:pPr lvl="0"/>
            <a:r>
              <a:rPr lang="en-US" sz="3600" b="1" dirty="0"/>
              <a:t>Or a life that ignored God?</a:t>
            </a:r>
          </a:p>
          <a:p>
            <a:pPr lvl="0"/>
            <a:r>
              <a:rPr lang="en-US" sz="3600" b="1" dirty="0"/>
              <a:t>A life that trusted in God’s promises?</a:t>
            </a:r>
          </a:p>
          <a:p>
            <a:pPr lvl="0"/>
            <a:r>
              <a:rPr lang="en-US" sz="3600" b="1" dirty="0"/>
              <a:t>Or a life that rejected His promises?</a:t>
            </a:r>
          </a:p>
          <a:p>
            <a:pPr marL="0" indent="0">
              <a:buNone/>
            </a:pPr>
            <a:endParaRPr lang="en-US" dirty="0"/>
          </a:p>
        </p:txBody>
      </p:sp>
    </p:spTree>
    <p:extLst>
      <p:ext uri="{BB962C8B-B14F-4D97-AF65-F5344CB8AC3E}">
        <p14:creationId xmlns:p14="http://schemas.microsoft.com/office/powerpoint/2010/main" val="10281645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What kind of </a:t>
            </a:r>
            <a:r>
              <a:rPr lang="en-US" sz="3600" b="1" dirty="0" smtClean="0"/>
              <a:t>life </a:t>
            </a:r>
            <a:r>
              <a:rPr lang="en-US" sz="3600" b="1" dirty="0"/>
              <a:t>have we lived?</a:t>
            </a:r>
            <a:endParaRPr lang="en-US" sz="3600" dirty="0"/>
          </a:p>
        </p:txBody>
      </p:sp>
      <p:sp>
        <p:nvSpPr>
          <p:cNvPr id="3" name="Content Placeholder 2"/>
          <p:cNvSpPr>
            <a:spLocks noGrp="1"/>
          </p:cNvSpPr>
          <p:nvPr>
            <p:ph sz="quarter" idx="13"/>
          </p:nvPr>
        </p:nvSpPr>
        <p:spPr/>
        <p:txBody>
          <a:bodyPr/>
          <a:lstStyle/>
          <a:p>
            <a:pPr lvl="0"/>
            <a:r>
              <a:rPr lang="en-US" sz="3600" dirty="0"/>
              <a:t>A life that follows after the hope of heaven?</a:t>
            </a:r>
          </a:p>
          <a:p>
            <a:pPr lvl="0"/>
            <a:r>
              <a:rPr lang="en-US" sz="3600" dirty="0"/>
              <a:t>Or a life that followed after the world and its possessions and pleasures?</a:t>
            </a:r>
          </a:p>
          <a:p>
            <a:pPr lvl="0"/>
            <a:r>
              <a:rPr lang="en-US" sz="3600" dirty="0"/>
              <a:t>A life that obeyed God’s Word?</a:t>
            </a:r>
          </a:p>
          <a:p>
            <a:pPr lvl="0"/>
            <a:r>
              <a:rPr lang="en-US" sz="3600" dirty="0"/>
              <a:t>Or a life that willfully disobeyed God’s Word?</a:t>
            </a:r>
          </a:p>
          <a:p>
            <a:pPr marL="0" indent="0">
              <a:buNone/>
            </a:pPr>
            <a:endParaRPr lang="en-US" dirty="0"/>
          </a:p>
        </p:txBody>
      </p:sp>
    </p:spTree>
    <p:extLst>
      <p:ext uri="{BB962C8B-B14F-4D97-AF65-F5344CB8AC3E}">
        <p14:creationId xmlns:p14="http://schemas.microsoft.com/office/powerpoint/2010/main" val="521126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042"/>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960408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Colossians 3:1-4</a:t>
            </a:r>
            <a:endParaRPr lang="en-US" sz="6000" dirty="0"/>
          </a:p>
        </p:txBody>
      </p:sp>
      <p:sp>
        <p:nvSpPr>
          <p:cNvPr id="3" name="Content Placeholder 2"/>
          <p:cNvSpPr>
            <a:spLocks noGrp="1"/>
          </p:cNvSpPr>
          <p:nvPr>
            <p:ph sz="quarter" idx="13"/>
          </p:nvPr>
        </p:nvSpPr>
        <p:spPr/>
        <p:txBody>
          <a:bodyPr>
            <a:normAutofit/>
          </a:bodyPr>
          <a:lstStyle/>
          <a:p>
            <a:r>
              <a:rPr lang="en-US" sz="3200" baseline="30000" dirty="0"/>
              <a:t>1 </a:t>
            </a:r>
            <a:r>
              <a:rPr lang="en-US" sz="3200" dirty="0"/>
              <a:t>If then you were raised with Christ, seek those things which are above, where Christ is, sitting at the right hand of God. </a:t>
            </a:r>
            <a:r>
              <a:rPr lang="en-US" sz="3200" baseline="30000" dirty="0"/>
              <a:t>2 </a:t>
            </a:r>
            <a:r>
              <a:rPr lang="en-US" sz="3200" dirty="0"/>
              <a:t>Set your mind on things above, not on things on the earth. </a:t>
            </a:r>
            <a:r>
              <a:rPr lang="en-US" sz="3200" baseline="30000" dirty="0"/>
              <a:t>3 </a:t>
            </a:r>
            <a:r>
              <a:rPr lang="en-US" sz="3200" dirty="0"/>
              <a:t>For you died, and your life is hidden with Christ in God. </a:t>
            </a:r>
            <a:r>
              <a:rPr lang="en-US" sz="3200" baseline="30000" dirty="0"/>
              <a:t>4 </a:t>
            </a:r>
            <a:r>
              <a:rPr lang="en-US" sz="3200" dirty="0"/>
              <a:t>When Christ </a:t>
            </a:r>
            <a:r>
              <a:rPr lang="en-US" sz="3200" i="1" dirty="0"/>
              <a:t>who is</a:t>
            </a:r>
            <a:r>
              <a:rPr lang="en-US" sz="3200" dirty="0"/>
              <a:t> our life appears, then you also will appear with Him in glory.</a:t>
            </a:r>
            <a:endParaRPr lang="en-US" sz="3200" dirty="0"/>
          </a:p>
        </p:txBody>
      </p:sp>
    </p:spTree>
    <p:extLst>
      <p:ext uri="{BB962C8B-B14F-4D97-AF65-F5344CB8AC3E}">
        <p14:creationId xmlns:p14="http://schemas.microsoft.com/office/powerpoint/2010/main" val="28874947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Hebrews 11:9-10</a:t>
            </a:r>
            <a:endParaRPr lang="en-US" sz="6000" dirty="0"/>
          </a:p>
        </p:txBody>
      </p:sp>
      <p:sp>
        <p:nvSpPr>
          <p:cNvPr id="3" name="Content Placeholder 2"/>
          <p:cNvSpPr>
            <a:spLocks noGrp="1"/>
          </p:cNvSpPr>
          <p:nvPr>
            <p:ph sz="quarter" idx="13"/>
          </p:nvPr>
        </p:nvSpPr>
        <p:spPr/>
        <p:txBody>
          <a:bodyPr>
            <a:normAutofit/>
          </a:bodyPr>
          <a:lstStyle/>
          <a:p>
            <a:r>
              <a:rPr lang="en-US" sz="3600" baseline="30000" dirty="0"/>
              <a:t>9 </a:t>
            </a:r>
            <a:r>
              <a:rPr lang="en-US" sz="3600" dirty="0"/>
              <a:t>By faith he dwelt in the land of promise as </a:t>
            </a:r>
            <a:r>
              <a:rPr lang="en-US" sz="3600" i="1" dirty="0"/>
              <a:t>in</a:t>
            </a:r>
            <a:r>
              <a:rPr lang="en-US" sz="3600" dirty="0"/>
              <a:t> a foreign country, dwelling in tents with Isaac and Jacob, the heirs with him of the same promise; </a:t>
            </a:r>
            <a:r>
              <a:rPr lang="en-US" sz="3600" baseline="30000" dirty="0"/>
              <a:t>10 </a:t>
            </a:r>
            <a:r>
              <a:rPr lang="en-US" sz="3600" b="1" i="1" dirty="0"/>
              <a:t>for he waited for the city which has foundations, whose builder and maker is God</a:t>
            </a:r>
            <a:r>
              <a:rPr lang="en-US" sz="3600" dirty="0"/>
              <a:t>.</a:t>
            </a:r>
            <a:endParaRPr lang="en-US" sz="3600" dirty="0"/>
          </a:p>
        </p:txBody>
      </p:sp>
    </p:spTree>
    <p:extLst>
      <p:ext uri="{BB962C8B-B14F-4D97-AF65-F5344CB8AC3E}">
        <p14:creationId xmlns:p14="http://schemas.microsoft.com/office/powerpoint/2010/main" val="23159295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25:1-11</a:t>
            </a:r>
            <a:endParaRPr lang="en-US" sz="6000" dirty="0"/>
          </a:p>
        </p:txBody>
      </p:sp>
      <p:sp>
        <p:nvSpPr>
          <p:cNvPr id="3" name="Content Placeholder 2"/>
          <p:cNvSpPr>
            <a:spLocks noGrp="1"/>
          </p:cNvSpPr>
          <p:nvPr>
            <p:ph sz="quarter" idx="13"/>
          </p:nvPr>
        </p:nvSpPr>
        <p:spPr/>
        <p:txBody>
          <a:bodyPr>
            <a:normAutofit/>
          </a:bodyPr>
          <a:lstStyle/>
          <a:p>
            <a:r>
              <a:rPr lang="en-US" sz="4400" baseline="30000" dirty="0"/>
              <a:t>1 </a:t>
            </a:r>
            <a:r>
              <a:rPr lang="en-US" sz="4400" dirty="0"/>
              <a:t>Abraham again took a wife, and her name </a:t>
            </a:r>
            <a:r>
              <a:rPr lang="en-US" sz="4400" i="1" dirty="0"/>
              <a:t>was</a:t>
            </a:r>
            <a:r>
              <a:rPr lang="en-US" sz="4400" dirty="0"/>
              <a:t> </a:t>
            </a:r>
            <a:r>
              <a:rPr lang="en-US" sz="4400" dirty="0" err="1"/>
              <a:t>Keturah</a:t>
            </a:r>
            <a:r>
              <a:rPr lang="en-US" sz="4400" dirty="0"/>
              <a:t>.</a:t>
            </a:r>
            <a:endParaRPr lang="en-US" sz="4400" dirty="0"/>
          </a:p>
        </p:txBody>
      </p:sp>
    </p:spTree>
    <p:extLst>
      <p:ext uri="{BB962C8B-B14F-4D97-AF65-F5344CB8AC3E}">
        <p14:creationId xmlns:p14="http://schemas.microsoft.com/office/powerpoint/2010/main" val="11260172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25:16</a:t>
            </a:r>
            <a:endParaRPr lang="en-US" sz="6000" dirty="0"/>
          </a:p>
        </p:txBody>
      </p:sp>
      <p:sp>
        <p:nvSpPr>
          <p:cNvPr id="3" name="Content Placeholder 2"/>
          <p:cNvSpPr>
            <a:spLocks noGrp="1"/>
          </p:cNvSpPr>
          <p:nvPr>
            <p:ph sz="quarter" idx="13"/>
          </p:nvPr>
        </p:nvSpPr>
        <p:spPr/>
        <p:txBody>
          <a:bodyPr>
            <a:normAutofit/>
          </a:bodyPr>
          <a:lstStyle/>
          <a:p>
            <a:r>
              <a:rPr lang="en-US" sz="4400" baseline="30000" dirty="0"/>
              <a:t>16 </a:t>
            </a:r>
            <a:r>
              <a:rPr lang="en-US" sz="4400" dirty="0"/>
              <a:t>These </a:t>
            </a:r>
            <a:r>
              <a:rPr lang="en-US" sz="4400" i="1" dirty="0"/>
              <a:t>were</a:t>
            </a:r>
            <a:r>
              <a:rPr lang="en-US" sz="4400" dirty="0"/>
              <a:t> the sons of Ishmael and these </a:t>
            </a:r>
            <a:r>
              <a:rPr lang="en-US" sz="4400" i="1" dirty="0"/>
              <a:t>were</a:t>
            </a:r>
            <a:r>
              <a:rPr lang="en-US" sz="4400" dirty="0"/>
              <a:t> their names, by their towns and their settlements, twelve princes according to their nations.</a:t>
            </a:r>
            <a:endParaRPr lang="en-US" sz="4400" dirty="0"/>
          </a:p>
        </p:txBody>
      </p:sp>
    </p:spTree>
    <p:extLst>
      <p:ext uri="{BB962C8B-B14F-4D97-AF65-F5344CB8AC3E}">
        <p14:creationId xmlns:p14="http://schemas.microsoft.com/office/powerpoint/2010/main" val="25407129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normAutofit/>
          </a:bodyPr>
          <a:lstStyle/>
          <a:p>
            <a:r>
              <a:rPr lang="en-US" sz="5400" dirty="0" smtClean="0"/>
              <a:t>Abraham Died Full</a:t>
            </a:r>
          </a:p>
          <a:p>
            <a:endParaRPr lang="en-US" sz="5400" dirty="0"/>
          </a:p>
          <a:p>
            <a:r>
              <a:rPr lang="en-US" sz="5400" dirty="0" smtClean="0"/>
              <a:t>Ishmael Died Fallen</a:t>
            </a:r>
            <a:endParaRPr lang="en-US" sz="5400" dirty="0"/>
          </a:p>
        </p:txBody>
      </p:sp>
    </p:spTree>
    <p:extLst>
      <p:ext uri="{BB962C8B-B14F-4D97-AF65-F5344CB8AC3E}">
        <p14:creationId xmlns:p14="http://schemas.microsoft.com/office/powerpoint/2010/main" val="24084318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25:8</a:t>
            </a:r>
            <a:endParaRPr lang="en-US" sz="6000" dirty="0"/>
          </a:p>
        </p:txBody>
      </p:sp>
      <p:sp>
        <p:nvSpPr>
          <p:cNvPr id="3" name="Content Placeholder 2"/>
          <p:cNvSpPr>
            <a:spLocks noGrp="1"/>
          </p:cNvSpPr>
          <p:nvPr>
            <p:ph sz="quarter" idx="13"/>
          </p:nvPr>
        </p:nvSpPr>
        <p:spPr/>
        <p:txBody>
          <a:bodyPr>
            <a:normAutofit/>
          </a:bodyPr>
          <a:lstStyle/>
          <a:p>
            <a:r>
              <a:rPr lang="en-US" sz="4400" baseline="30000" dirty="0"/>
              <a:t>8 </a:t>
            </a:r>
            <a:r>
              <a:rPr lang="en-US" sz="4400" dirty="0"/>
              <a:t>Then Abraham breathed his last and died in a good old age, an old man and </a:t>
            </a:r>
            <a:r>
              <a:rPr lang="en-US" sz="4400" b="1" i="1" u="sng" dirty="0"/>
              <a:t>full</a:t>
            </a:r>
            <a:r>
              <a:rPr lang="en-US" sz="4400" dirty="0"/>
              <a:t> </a:t>
            </a:r>
            <a:r>
              <a:rPr lang="en-US" sz="4400" i="1" dirty="0"/>
              <a:t>of years,</a:t>
            </a:r>
            <a:r>
              <a:rPr lang="en-US" sz="4400" dirty="0"/>
              <a:t> and was gathered to his people.</a:t>
            </a:r>
            <a:endParaRPr lang="en-US" sz="4400" dirty="0"/>
          </a:p>
        </p:txBody>
      </p:sp>
    </p:spTree>
    <p:extLst>
      <p:ext uri="{BB962C8B-B14F-4D97-AF65-F5344CB8AC3E}">
        <p14:creationId xmlns:p14="http://schemas.microsoft.com/office/powerpoint/2010/main" val="736549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25:17-18</a:t>
            </a:r>
            <a:endParaRPr lang="en-US" sz="6000" dirty="0"/>
          </a:p>
        </p:txBody>
      </p:sp>
      <p:sp>
        <p:nvSpPr>
          <p:cNvPr id="3" name="Content Placeholder 2"/>
          <p:cNvSpPr>
            <a:spLocks noGrp="1"/>
          </p:cNvSpPr>
          <p:nvPr>
            <p:ph sz="quarter" idx="13"/>
          </p:nvPr>
        </p:nvSpPr>
        <p:spPr/>
        <p:txBody>
          <a:bodyPr>
            <a:normAutofit/>
          </a:bodyPr>
          <a:lstStyle/>
          <a:p>
            <a:r>
              <a:rPr lang="en-US" sz="3600" baseline="30000" dirty="0"/>
              <a:t>17 </a:t>
            </a:r>
            <a:r>
              <a:rPr lang="en-US" sz="3600" dirty="0"/>
              <a:t>These </a:t>
            </a:r>
            <a:r>
              <a:rPr lang="en-US" sz="3600" i="1" dirty="0"/>
              <a:t>were</a:t>
            </a:r>
            <a:r>
              <a:rPr lang="en-US" sz="3600" dirty="0"/>
              <a:t> the years of the life of Ishmael: one hundred and thirty-seven years; and he breathed his last and died, and was gathered to his people. </a:t>
            </a:r>
            <a:r>
              <a:rPr lang="en-US" sz="3600" baseline="30000" dirty="0"/>
              <a:t>18 </a:t>
            </a:r>
            <a:r>
              <a:rPr lang="en-US" sz="3600" dirty="0"/>
              <a:t>(They dwelt from </a:t>
            </a:r>
            <a:r>
              <a:rPr lang="en-US" sz="3600" dirty="0" err="1"/>
              <a:t>Havilah</a:t>
            </a:r>
            <a:r>
              <a:rPr lang="en-US" sz="3600" dirty="0"/>
              <a:t> as far as </a:t>
            </a:r>
            <a:r>
              <a:rPr lang="en-US" sz="3600" dirty="0" err="1"/>
              <a:t>Shur</a:t>
            </a:r>
            <a:r>
              <a:rPr lang="en-US" sz="3600" dirty="0"/>
              <a:t>, which </a:t>
            </a:r>
            <a:r>
              <a:rPr lang="en-US" sz="3600" i="1" dirty="0"/>
              <a:t>is</a:t>
            </a:r>
            <a:r>
              <a:rPr lang="en-US" sz="3600" dirty="0"/>
              <a:t> east of Egypt as you go toward Assyria.) He </a:t>
            </a:r>
            <a:r>
              <a:rPr lang="en-US" sz="3600" b="1" i="1" u="sng" dirty="0"/>
              <a:t>died</a:t>
            </a:r>
            <a:r>
              <a:rPr lang="en-US" sz="3600" dirty="0"/>
              <a:t> in the presence of all his brethren.</a:t>
            </a:r>
            <a:endParaRPr lang="en-US" sz="3600" dirty="0"/>
          </a:p>
        </p:txBody>
      </p:sp>
    </p:spTree>
    <p:extLst>
      <p:ext uri="{BB962C8B-B14F-4D97-AF65-F5344CB8AC3E}">
        <p14:creationId xmlns:p14="http://schemas.microsoft.com/office/powerpoint/2010/main" val="41067849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6000" b="1" dirty="0" smtClean="0"/>
              <a:t>Satisfaction</a:t>
            </a:r>
            <a:endParaRPr lang="en-US" sz="6000" b="1" dirty="0"/>
          </a:p>
        </p:txBody>
      </p:sp>
      <p:sp>
        <p:nvSpPr>
          <p:cNvPr id="3" name="Content Placeholder 2"/>
          <p:cNvSpPr>
            <a:spLocks noGrp="1"/>
          </p:cNvSpPr>
          <p:nvPr>
            <p:ph sz="quarter" idx="13"/>
          </p:nvPr>
        </p:nvSpPr>
        <p:spPr/>
        <p:txBody>
          <a:bodyPr>
            <a:normAutofit/>
          </a:bodyPr>
          <a:lstStyle/>
          <a:p>
            <a:pPr algn="ctr"/>
            <a:endParaRPr lang="en-US" sz="4400" b="1" dirty="0" smtClean="0"/>
          </a:p>
          <a:p>
            <a:pPr algn="ctr"/>
            <a:r>
              <a:rPr lang="en-US" sz="4400" b="1" dirty="0" smtClean="0"/>
              <a:t>Will </a:t>
            </a:r>
            <a:r>
              <a:rPr lang="en-US" sz="4400" b="1" dirty="0"/>
              <a:t>we walk with God “FULL” or will we </a:t>
            </a:r>
            <a:r>
              <a:rPr lang="en-US" sz="4400" b="1" dirty="0" smtClean="0"/>
              <a:t>“FALL” </a:t>
            </a:r>
            <a:r>
              <a:rPr lang="en-US" sz="4400" b="1" dirty="0"/>
              <a:t>short of all our worldly desires when our time comes?</a:t>
            </a:r>
            <a:endParaRPr lang="en-US" sz="4400" dirty="0"/>
          </a:p>
        </p:txBody>
      </p:sp>
    </p:spTree>
    <p:extLst>
      <p:ext uri="{BB962C8B-B14F-4D97-AF65-F5344CB8AC3E}">
        <p14:creationId xmlns:p14="http://schemas.microsoft.com/office/powerpoint/2010/main" val="15624735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25:1-4</a:t>
            </a:r>
            <a:endParaRPr lang="en-US" sz="6000" dirty="0"/>
          </a:p>
        </p:txBody>
      </p:sp>
      <p:sp>
        <p:nvSpPr>
          <p:cNvPr id="3" name="Content Placeholder 2"/>
          <p:cNvSpPr>
            <a:spLocks noGrp="1"/>
          </p:cNvSpPr>
          <p:nvPr>
            <p:ph sz="quarter" idx="13"/>
          </p:nvPr>
        </p:nvSpPr>
        <p:spPr/>
        <p:txBody>
          <a:bodyPr>
            <a:normAutofit/>
          </a:bodyPr>
          <a:lstStyle/>
          <a:p>
            <a:r>
              <a:rPr lang="en-US" sz="3200" baseline="30000" dirty="0"/>
              <a:t>1 </a:t>
            </a:r>
            <a:r>
              <a:rPr lang="en-US" sz="3200" dirty="0"/>
              <a:t>Abraham again took a wife, and her name </a:t>
            </a:r>
            <a:r>
              <a:rPr lang="en-US" sz="3200" i="1" dirty="0"/>
              <a:t>was</a:t>
            </a:r>
            <a:r>
              <a:rPr lang="en-US" sz="3200" dirty="0"/>
              <a:t> </a:t>
            </a:r>
            <a:r>
              <a:rPr lang="en-US" sz="3200" dirty="0" err="1"/>
              <a:t>Keturah</a:t>
            </a:r>
            <a:r>
              <a:rPr lang="en-US" sz="3200" dirty="0"/>
              <a:t>. </a:t>
            </a:r>
            <a:r>
              <a:rPr lang="en-US" sz="3200" baseline="30000" dirty="0"/>
              <a:t>2 </a:t>
            </a:r>
            <a:r>
              <a:rPr lang="en-US" sz="3200" dirty="0"/>
              <a:t>And she bore him </a:t>
            </a:r>
            <a:r>
              <a:rPr lang="en-US" sz="3200" dirty="0" err="1"/>
              <a:t>Zimran</a:t>
            </a:r>
            <a:r>
              <a:rPr lang="en-US" sz="3200" dirty="0"/>
              <a:t>, </a:t>
            </a:r>
            <a:r>
              <a:rPr lang="en-US" sz="3200" dirty="0" err="1"/>
              <a:t>Jokshan</a:t>
            </a:r>
            <a:r>
              <a:rPr lang="en-US" sz="3200" dirty="0"/>
              <a:t>, Medan, </a:t>
            </a:r>
            <a:r>
              <a:rPr lang="en-US" sz="3200" dirty="0" err="1"/>
              <a:t>Midian</a:t>
            </a:r>
            <a:r>
              <a:rPr lang="en-US" sz="3200" dirty="0"/>
              <a:t>, </a:t>
            </a:r>
            <a:r>
              <a:rPr lang="en-US" sz="3200" dirty="0" err="1"/>
              <a:t>Ishbak</a:t>
            </a:r>
            <a:r>
              <a:rPr lang="en-US" sz="3200" dirty="0"/>
              <a:t>, and </a:t>
            </a:r>
            <a:r>
              <a:rPr lang="en-US" sz="3200" dirty="0" err="1"/>
              <a:t>Shuah</a:t>
            </a:r>
            <a:r>
              <a:rPr lang="en-US" sz="3200" dirty="0"/>
              <a:t>. </a:t>
            </a:r>
            <a:r>
              <a:rPr lang="en-US" sz="3200" baseline="30000" dirty="0"/>
              <a:t>3 </a:t>
            </a:r>
            <a:r>
              <a:rPr lang="en-US" sz="3200" dirty="0" err="1"/>
              <a:t>Jokshan</a:t>
            </a:r>
            <a:r>
              <a:rPr lang="en-US" sz="3200" dirty="0"/>
              <a:t> begot Sheba and </a:t>
            </a:r>
            <a:r>
              <a:rPr lang="en-US" sz="3200" dirty="0" err="1"/>
              <a:t>Dedan</a:t>
            </a:r>
            <a:r>
              <a:rPr lang="en-US" sz="3200" dirty="0"/>
              <a:t>. And the sons of </a:t>
            </a:r>
            <a:r>
              <a:rPr lang="en-US" sz="3200" dirty="0" err="1"/>
              <a:t>Dedan</a:t>
            </a:r>
            <a:r>
              <a:rPr lang="en-US" sz="3200" dirty="0"/>
              <a:t> were </a:t>
            </a:r>
            <a:r>
              <a:rPr lang="en-US" sz="3200" dirty="0" err="1"/>
              <a:t>Asshurim</a:t>
            </a:r>
            <a:r>
              <a:rPr lang="en-US" sz="3200" dirty="0"/>
              <a:t>, </a:t>
            </a:r>
            <a:r>
              <a:rPr lang="en-US" sz="3200" dirty="0" err="1"/>
              <a:t>Letushim</a:t>
            </a:r>
            <a:r>
              <a:rPr lang="en-US" sz="3200" dirty="0"/>
              <a:t>, and </a:t>
            </a:r>
            <a:r>
              <a:rPr lang="en-US" sz="3200" dirty="0" err="1"/>
              <a:t>Leummim</a:t>
            </a:r>
            <a:r>
              <a:rPr lang="en-US" sz="3200" dirty="0"/>
              <a:t>. </a:t>
            </a:r>
            <a:r>
              <a:rPr lang="en-US" sz="3200" baseline="30000" dirty="0"/>
              <a:t>4 </a:t>
            </a:r>
            <a:r>
              <a:rPr lang="en-US" sz="3200" dirty="0"/>
              <a:t>And the sons of </a:t>
            </a:r>
            <a:r>
              <a:rPr lang="en-US" sz="3200" dirty="0" err="1"/>
              <a:t>Midian</a:t>
            </a:r>
            <a:r>
              <a:rPr lang="en-US" sz="3200" dirty="0"/>
              <a:t> </a:t>
            </a:r>
            <a:r>
              <a:rPr lang="en-US" sz="3200" i="1" dirty="0"/>
              <a:t>were</a:t>
            </a:r>
            <a:r>
              <a:rPr lang="en-US" sz="3200" dirty="0"/>
              <a:t> </a:t>
            </a:r>
            <a:r>
              <a:rPr lang="en-US" sz="3200" dirty="0" err="1"/>
              <a:t>Ephah</a:t>
            </a:r>
            <a:r>
              <a:rPr lang="en-US" sz="3200" dirty="0"/>
              <a:t>, </a:t>
            </a:r>
            <a:r>
              <a:rPr lang="en-US" sz="3200" dirty="0" err="1"/>
              <a:t>Epher</a:t>
            </a:r>
            <a:r>
              <a:rPr lang="en-US" sz="3200" dirty="0"/>
              <a:t>, </a:t>
            </a:r>
            <a:r>
              <a:rPr lang="en-US" sz="3200" dirty="0" err="1"/>
              <a:t>Hanoch</a:t>
            </a:r>
            <a:r>
              <a:rPr lang="en-US" sz="3200" dirty="0"/>
              <a:t>, </a:t>
            </a:r>
            <a:r>
              <a:rPr lang="en-US" sz="3200" dirty="0" err="1"/>
              <a:t>Abidah</a:t>
            </a:r>
            <a:r>
              <a:rPr lang="en-US" sz="3200" dirty="0"/>
              <a:t>, and </a:t>
            </a:r>
            <a:r>
              <a:rPr lang="en-US" sz="3200" dirty="0" err="1"/>
              <a:t>Eldaah</a:t>
            </a:r>
            <a:r>
              <a:rPr lang="en-US" sz="3200" dirty="0"/>
              <a:t>. All these </a:t>
            </a:r>
            <a:r>
              <a:rPr lang="en-US" sz="3200" i="1" dirty="0"/>
              <a:t>were</a:t>
            </a:r>
            <a:r>
              <a:rPr lang="en-US" sz="3200" dirty="0"/>
              <a:t> the children of </a:t>
            </a:r>
            <a:r>
              <a:rPr lang="en-US" sz="3200" dirty="0" err="1"/>
              <a:t>Keturah</a:t>
            </a:r>
            <a:r>
              <a:rPr lang="en-US" sz="3200" dirty="0"/>
              <a:t>.</a:t>
            </a:r>
            <a:endParaRPr lang="en-US" sz="3200" dirty="0"/>
          </a:p>
        </p:txBody>
      </p:sp>
    </p:spTree>
    <p:extLst>
      <p:ext uri="{BB962C8B-B14F-4D97-AF65-F5344CB8AC3E}">
        <p14:creationId xmlns:p14="http://schemas.microsoft.com/office/powerpoint/2010/main" val="19606261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1 Chronicles 1:32</a:t>
            </a:r>
            <a:endParaRPr lang="en-US" sz="6000" dirty="0"/>
          </a:p>
        </p:txBody>
      </p:sp>
      <p:sp>
        <p:nvSpPr>
          <p:cNvPr id="3" name="Content Placeholder 2"/>
          <p:cNvSpPr>
            <a:spLocks noGrp="1"/>
          </p:cNvSpPr>
          <p:nvPr>
            <p:ph sz="quarter" idx="13"/>
          </p:nvPr>
        </p:nvSpPr>
        <p:spPr/>
        <p:txBody>
          <a:bodyPr>
            <a:normAutofit/>
          </a:bodyPr>
          <a:lstStyle/>
          <a:p>
            <a:r>
              <a:rPr lang="en-US" sz="4400" baseline="30000" dirty="0"/>
              <a:t>32 </a:t>
            </a:r>
            <a:r>
              <a:rPr lang="en-US" sz="4400" dirty="0"/>
              <a:t>Now the sons born to </a:t>
            </a:r>
            <a:r>
              <a:rPr lang="en-US" sz="4400" b="1" i="1" u="sng" dirty="0" err="1"/>
              <a:t>Keturah</a:t>
            </a:r>
            <a:r>
              <a:rPr lang="en-US" sz="4400" dirty="0"/>
              <a:t>, </a:t>
            </a:r>
            <a:r>
              <a:rPr lang="en-US" sz="4400" b="1" i="1" u="sng" dirty="0"/>
              <a:t>Abraham's concubine</a:t>
            </a:r>
            <a:r>
              <a:rPr lang="en-US" sz="4400" dirty="0"/>
              <a:t>, </a:t>
            </a:r>
            <a:r>
              <a:rPr lang="en-US" sz="4400" i="1" dirty="0"/>
              <a:t>were</a:t>
            </a:r>
            <a:r>
              <a:rPr lang="en-US" sz="4400" dirty="0"/>
              <a:t> </a:t>
            </a:r>
            <a:r>
              <a:rPr lang="en-US" sz="4400" dirty="0" err="1"/>
              <a:t>Zimran</a:t>
            </a:r>
            <a:r>
              <a:rPr lang="en-US" sz="4400" dirty="0"/>
              <a:t>, </a:t>
            </a:r>
            <a:r>
              <a:rPr lang="en-US" sz="4400" dirty="0" err="1"/>
              <a:t>Jokshan</a:t>
            </a:r>
            <a:r>
              <a:rPr lang="en-US" sz="4400" dirty="0"/>
              <a:t>, Medan, </a:t>
            </a:r>
            <a:r>
              <a:rPr lang="en-US" sz="4400" dirty="0" err="1"/>
              <a:t>Midian</a:t>
            </a:r>
            <a:r>
              <a:rPr lang="en-US" sz="4400" dirty="0"/>
              <a:t>, </a:t>
            </a:r>
            <a:r>
              <a:rPr lang="en-US" sz="4400" dirty="0" err="1"/>
              <a:t>Ishbak</a:t>
            </a:r>
            <a:r>
              <a:rPr lang="en-US" sz="4400" dirty="0"/>
              <a:t>, and </a:t>
            </a:r>
            <a:r>
              <a:rPr lang="en-US" sz="4400" dirty="0" err="1"/>
              <a:t>Shuah</a:t>
            </a:r>
            <a:r>
              <a:rPr lang="en-US" sz="4400" dirty="0"/>
              <a:t>. The sons of </a:t>
            </a:r>
            <a:r>
              <a:rPr lang="en-US" sz="4400" dirty="0" err="1"/>
              <a:t>Jokshan</a:t>
            </a:r>
            <a:r>
              <a:rPr lang="en-US" sz="4400" dirty="0"/>
              <a:t> </a:t>
            </a:r>
            <a:r>
              <a:rPr lang="en-US" sz="4400" i="1" dirty="0"/>
              <a:t>were</a:t>
            </a:r>
            <a:r>
              <a:rPr lang="en-US" sz="4400" dirty="0"/>
              <a:t> Sheba and </a:t>
            </a:r>
            <a:r>
              <a:rPr lang="en-US" sz="4400" dirty="0" err="1"/>
              <a:t>Dedan</a:t>
            </a:r>
            <a:r>
              <a:rPr lang="en-US" sz="4400" dirty="0"/>
              <a:t>. </a:t>
            </a:r>
            <a:endParaRPr lang="en-US" sz="4400" dirty="0"/>
          </a:p>
        </p:txBody>
      </p:sp>
    </p:spTree>
    <p:extLst>
      <p:ext uri="{BB962C8B-B14F-4D97-AF65-F5344CB8AC3E}">
        <p14:creationId xmlns:p14="http://schemas.microsoft.com/office/powerpoint/2010/main" val="24124913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17:4</a:t>
            </a:r>
            <a:endParaRPr lang="en-US" sz="6000" dirty="0"/>
          </a:p>
        </p:txBody>
      </p:sp>
      <p:sp>
        <p:nvSpPr>
          <p:cNvPr id="3" name="Content Placeholder 2"/>
          <p:cNvSpPr>
            <a:spLocks noGrp="1"/>
          </p:cNvSpPr>
          <p:nvPr>
            <p:ph sz="quarter" idx="13"/>
          </p:nvPr>
        </p:nvSpPr>
        <p:spPr/>
        <p:txBody>
          <a:bodyPr>
            <a:normAutofit/>
          </a:bodyPr>
          <a:lstStyle/>
          <a:p>
            <a:r>
              <a:rPr lang="en-US" sz="4400" baseline="30000" dirty="0"/>
              <a:t>4 </a:t>
            </a:r>
            <a:r>
              <a:rPr lang="en-US" sz="4400" dirty="0"/>
              <a:t>"As for Me, behold, My covenant is with you, and you shall be a father of many nations.</a:t>
            </a:r>
            <a:endParaRPr lang="en-US" sz="4400" dirty="0"/>
          </a:p>
        </p:txBody>
      </p:sp>
    </p:spTree>
    <p:extLst>
      <p:ext uri="{BB962C8B-B14F-4D97-AF65-F5344CB8AC3E}">
        <p14:creationId xmlns:p14="http://schemas.microsoft.com/office/powerpoint/2010/main" val="11689305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1 kings 8:56</a:t>
            </a:r>
            <a:endParaRPr lang="en-US" sz="6000" dirty="0"/>
          </a:p>
        </p:txBody>
      </p:sp>
      <p:sp>
        <p:nvSpPr>
          <p:cNvPr id="3" name="Content Placeholder 2"/>
          <p:cNvSpPr>
            <a:spLocks noGrp="1"/>
          </p:cNvSpPr>
          <p:nvPr>
            <p:ph sz="quarter" idx="13"/>
          </p:nvPr>
        </p:nvSpPr>
        <p:spPr/>
        <p:txBody>
          <a:bodyPr>
            <a:normAutofit/>
          </a:bodyPr>
          <a:lstStyle/>
          <a:p>
            <a:r>
              <a:rPr lang="en-US" sz="4000" baseline="30000" dirty="0"/>
              <a:t>56 </a:t>
            </a:r>
            <a:r>
              <a:rPr lang="en-US" sz="4000" dirty="0"/>
              <a:t>"Blessed </a:t>
            </a:r>
            <a:r>
              <a:rPr lang="en-US" sz="4000" i="1" dirty="0"/>
              <a:t>be</a:t>
            </a:r>
            <a:r>
              <a:rPr lang="en-US" sz="4000" dirty="0"/>
              <a:t> the Lord, who has given rest to His people Israel, according to all that He promised. </a:t>
            </a:r>
            <a:r>
              <a:rPr lang="en-US" sz="4000" b="1" i="1" u="sng" dirty="0"/>
              <a:t>There has not failed one word of all His good promise, which He promised through His servant Moses</a:t>
            </a:r>
            <a:r>
              <a:rPr lang="en-US" sz="4000" dirty="0"/>
              <a:t>.</a:t>
            </a:r>
            <a:endParaRPr lang="en-US" sz="4000" dirty="0"/>
          </a:p>
        </p:txBody>
      </p:sp>
    </p:spTree>
    <p:extLst>
      <p:ext uri="{BB962C8B-B14F-4D97-AF65-F5344CB8AC3E}">
        <p14:creationId xmlns:p14="http://schemas.microsoft.com/office/powerpoint/2010/main" val="41799401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Romans 4:20-21</a:t>
            </a:r>
            <a:endParaRPr lang="en-US" sz="6000" dirty="0"/>
          </a:p>
        </p:txBody>
      </p:sp>
      <p:sp>
        <p:nvSpPr>
          <p:cNvPr id="3" name="Content Placeholder 2"/>
          <p:cNvSpPr>
            <a:spLocks noGrp="1"/>
          </p:cNvSpPr>
          <p:nvPr>
            <p:ph sz="quarter" idx="13"/>
          </p:nvPr>
        </p:nvSpPr>
        <p:spPr/>
        <p:txBody>
          <a:bodyPr>
            <a:normAutofit/>
          </a:bodyPr>
          <a:lstStyle/>
          <a:p>
            <a:r>
              <a:rPr lang="en-US" sz="4000" baseline="30000" dirty="0"/>
              <a:t>20 </a:t>
            </a:r>
            <a:r>
              <a:rPr lang="en-US" sz="4000" dirty="0"/>
              <a:t>He did not waver at the promise of God through unbelief, but was strengthened in faith, giving glory to God, </a:t>
            </a:r>
            <a:r>
              <a:rPr lang="en-US" sz="4000" baseline="30000" dirty="0"/>
              <a:t>21 </a:t>
            </a:r>
            <a:r>
              <a:rPr lang="en-US" sz="4000" dirty="0"/>
              <a:t>and being fully convinced that what He had promised He was also able to perform.</a:t>
            </a:r>
            <a:endParaRPr lang="en-US" sz="4000" dirty="0"/>
          </a:p>
        </p:txBody>
      </p:sp>
    </p:spTree>
    <p:extLst>
      <p:ext uri="{BB962C8B-B14F-4D97-AF65-F5344CB8AC3E}">
        <p14:creationId xmlns:p14="http://schemas.microsoft.com/office/powerpoint/2010/main" val="38207047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25:1-11</a:t>
            </a:r>
            <a:endParaRPr lang="en-US" sz="6000" dirty="0"/>
          </a:p>
        </p:txBody>
      </p:sp>
      <p:sp>
        <p:nvSpPr>
          <p:cNvPr id="3" name="Content Placeholder 2"/>
          <p:cNvSpPr>
            <a:spLocks noGrp="1"/>
          </p:cNvSpPr>
          <p:nvPr>
            <p:ph sz="quarter" idx="13"/>
          </p:nvPr>
        </p:nvSpPr>
        <p:spPr/>
        <p:txBody>
          <a:bodyPr>
            <a:normAutofit/>
          </a:bodyPr>
          <a:lstStyle/>
          <a:p>
            <a:r>
              <a:rPr lang="en-US" sz="4400" baseline="30000" dirty="0"/>
              <a:t>2 </a:t>
            </a:r>
            <a:r>
              <a:rPr lang="en-US" sz="4400" dirty="0"/>
              <a:t>And she bore him </a:t>
            </a:r>
            <a:r>
              <a:rPr lang="en-US" sz="4400" dirty="0" err="1"/>
              <a:t>Zimran</a:t>
            </a:r>
            <a:r>
              <a:rPr lang="en-US" sz="4400" dirty="0"/>
              <a:t>, </a:t>
            </a:r>
            <a:r>
              <a:rPr lang="en-US" sz="4400" dirty="0" err="1"/>
              <a:t>Jokshan</a:t>
            </a:r>
            <a:r>
              <a:rPr lang="en-US" sz="4400" dirty="0"/>
              <a:t>, Medan, </a:t>
            </a:r>
            <a:r>
              <a:rPr lang="en-US" sz="4400" dirty="0" err="1"/>
              <a:t>Midian</a:t>
            </a:r>
            <a:r>
              <a:rPr lang="en-US" sz="4400" dirty="0"/>
              <a:t>, </a:t>
            </a:r>
            <a:r>
              <a:rPr lang="en-US" sz="4400" dirty="0" err="1"/>
              <a:t>Ishbak</a:t>
            </a:r>
            <a:r>
              <a:rPr lang="en-US" sz="4400" dirty="0"/>
              <a:t>, and </a:t>
            </a:r>
            <a:r>
              <a:rPr lang="en-US" sz="4400" dirty="0" err="1"/>
              <a:t>Shuah</a:t>
            </a:r>
            <a:r>
              <a:rPr lang="en-US" sz="4400" dirty="0"/>
              <a:t>.</a:t>
            </a:r>
            <a:endParaRPr lang="en-US" sz="4400" dirty="0"/>
          </a:p>
        </p:txBody>
      </p:sp>
    </p:spTree>
    <p:extLst>
      <p:ext uri="{BB962C8B-B14F-4D97-AF65-F5344CB8AC3E}">
        <p14:creationId xmlns:p14="http://schemas.microsoft.com/office/powerpoint/2010/main" val="31411205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25:5-6</a:t>
            </a:r>
            <a:endParaRPr lang="en-US" sz="6000" dirty="0"/>
          </a:p>
        </p:txBody>
      </p:sp>
      <p:sp>
        <p:nvSpPr>
          <p:cNvPr id="3" name="Content Placeholder 2"/>
          <p:cNvSpPr>
            <a:spLocks noGrp="1"/>
          </p:cNvSpPr>
          <p:nvPr>
            <p:ph sz="quarter" idx="13"/>
          </p:nvPr>
        </p:nvSpPr>
        <p:spPr/>
        <p:txBody>
          <a:bodyPr>
            <a:normAutofit/>
          </a:bodyPr>
          <a:lstStyle/>
          <a:p>
            <a:r>
              <a:rPr lang="en-US" sz="4000" baseline="30000" dirty="0"/>
              <a:t>5 </a:t>
            </a:r>
            <a:r>
              <a:rPr lang="en-US" sz="4000" dirty="0"/>
              <a:t>And Abraham gave all that he had to Isaac. </a:t>
            </a:r>
            <a:r>
              <a:rPr lang="en-US" sz="4000" baseline="30000" dirty="0"/>
              <a:t>6 </a:t>
            </a:r>
            <a:r>
              <a:rPr lang="en-US" sz="4000" dirty="0"/>
              <a:t>But Abraham gave gifts to the sons of the concubines which Abraham had; and while he was still living he sent them eastward, away from Isaac his son, to the country of the east.</a:t>
            </a:r>
            <a:endParaRPr lang="en-US" sz="4000" dirty="0"/>
          </a:p>
        </p:txBody>
      </p:sp>
    </p:spTree>
    <p:extLst>
      <p:ext uri="{BB962C8B-B14F-4D97-AF65-F5344CB8AC3E}">
        <p14:creationId xmlns:p14="http://schemas.microsoft.com/office/powerpoint/2010/main" val="22229829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6000" b="1" dirty="0" smtClean="0"/>
              <a:t>separation</a:t>
            </a:r>
            <a:endParaRPr lang="en-US" sz="6000" b="1" dirty="0"/>
          </a:p>
        </p:txBody>
      </p:sp>
      <p:sp>
        <p:nvSpPr>
          <p:cNvPr id="3" name="Content Placeholder 2"/>
          <p:cNvSpPr>
            <a:spLocks noGrp="1"/>
          </p:cNvSpPr>
          <p:nvPr>
            <p:ph sz="quarter" idx="13"/>
          </p:nvPr>
        </p:nvSpPr>
        <p:spPr/>
        <p:txBody>
          <a:bodyPr>
            <a:noAutofit/>
          </a:bodyPr>
          <a:lstStyle/>
          <a:p>
            <a:r>
              <a:rPr lang="en-US" sz="3600" dirty="0" smtClean="0"/>
              <a:t>Abraham Left Home, Family, and Friends</a:t>
            </a:r>
            <a:endParaRPr lang="en-US" sz="3600" dirty="0"/>
          </a:p>
          <a:p>
            <a:r>
              <a:rPr lang="en-US" sz="3600" dirty="0" smtClean="0"/>
              <a:t>He Separated From Egypt</a:t>
            </a:r>
            <a:endParaRPr lang="en-US" sz="3600" dirty="0"/>
          </a:p>
          <a:p>
            <a:r>
              <a:rPr lang="en-US" sz="3600" dirty="0" smtClean="0"/>
              <a:t>From His Nephew Lot</a:t>
            </a:r>
            <a:endParaRPr lang="en-US" sz="3600" dirty="0"/>
          </a:p>
          <a:p>
            <a:r>
              <a:rPr lang="en-US" sz="3600" dirty="0" smtClean="0"/>
              <a:t>He Sent Ishmael Away</a:t>
            </a:r>
            <a:endParaRPr lang="en-US" sz="3600" dirty="0"/>
          </a:p>
          <a:p>
            <a:r>
              <a:rPr lang="en-US" sz="3600" dirty="0" smtClean="0"/>
              <a:t>No Pagan Bride for Isaac</a:t>
            </a:r>
            <a:endParaRPr lang="en-US" sz="3600" dirty="0"/>
          </a:p>
        </p:txBody>
      </p:sp>
    </p:spTree>
    <p:extLst>
      <p:ext uri="{BB962C8B-B14F-4D97-AF65-F5344CB8AC3E}">
        <p14:creationId xmlns:p14="http://schemas.microsoft.com/office/powerpoint/2010/main" val="154530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2 Corinthians 6:17</a:t>
            </a:r>
            <a:endParaRPr lang="en-US" sz="6000" dirty="0"/>
          </a:p>
        </p:txBody>
      </p:sp>
      <p:sp>
        <p:nvSpPr>
          <p:cNvPr id="3" name="Content Placeholder 2"/>
          <p:cNvSpPr>
            <a:spLocks noGrp="1"/>
          </p:cNvSpPr>
          <p:nvPr>
            <p:ph sz="quarter" idx="13"/>
          </p:nvPr>
        </p:nvSpPr>
        <p:spPr/>
        <p:txBody>
          <a:bodyPr>
            <a:normAutofit/>
          </a:bodyPr>
          <a:lstStyle/>
          <a:p>
            <a:r>
              <a:rPr lang="en-US" sz="4400" baseline="30000" dirty="0"/>
              <a:t>17 </a:t>
            </a:r>
            <a:r>
              <a:rPr lang="en-US" sz="4400" dirty="0"/>
              <a:t>Therefore </a:t>
            </a:r>
            <a:r>
              <a:rPr lang="en-US" sz="4400" i="1" dirty="0"/>
              <a:t>"Come out from among them</a:t>
            </a:r>
            <a:r>
              <a:rPr lang="en-US" sz="4400" dirty="0"/>
              <a:t> </a:t>
            </a:r>
            <a:r>
              <a:rPr lang="en-US" sz="4400" i="1" dirty="0"/>
              <a:t>And be separate, says the Lord.</a:t>
            </a:r>
            <a:r>
              <a:rPr lang="en-US" sz="4400" dirty="0"/>
              <a:t> </a:t>
            </a:r>
            <a:r>
              <a:rPr lang="en-US" sz="4400" i="1" dirty="0"/>
              <a:t>Do not touch what is unclean,</a:t>
            </a:r>
            <a:r>
              <a:rPr lang="en-US" sz="4400" dirty="0"/>
              <a:t> </a:t>
            </a:r>
            <a:r>
              <a:rPr lang="en-US" sz="4400" i="1" dirty="0"/>
              <a:t>And I will receive you."</a:t>
            </a:r>
            <a:endParaRPr lang="en-US" sz="4400" dirty="0"/>
          </a:p>
        </p:txBody>
      </p:sp>
    </p:spTree>
    <p:extLst>
      <p:ext uri="{BB962C8B-B14F-4D97-AF65-F5344CB8AC3E}">
        <p14:creationId xmlns:p14="http://schemas.microsoft.com/office/powerpoint/2010/main" val="1646073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Isaiah 52:11</a:t>
            </a:r>
            <a:endParaRPr lang="en-US" sz="6000" dirty="0"/>
          </a:p>
        </p:txBody>
      </p:sp>
      <p:sp>
        <p:nvSpPr>
          <p:cNvPr id="3" name="Content Placeholder 2"/>
          <p:cNvSpPr>
            <a:spLocks noGrp="1"/>
          </p:cNvSpPr>
          <p:nvPr>
            <p:ph sz="quarter" idx="13"/>
          </p:nvPr>
        </p:nvSpPr>
        <p:spPr/>
        <p:txBody>
          <a:bodyPr>
            <a:normAutofit/>
          </a:bodyPr>
          <a:lstStyle/>
          <a:p>
            <a:r>
              <a:rPr lang="en-US" sz="4400" baseline="30000" dirty="0"/>
              <a:t>11 </a:t>
            </a:r>
            <a:r>
              <a:rPr lang="en-US" sz="4400" dirty="0"/>
              <a:t>Depart! Depart! Go out from there, Touch no unclean </a:t>
            </a:r>
            <a:r>
              <a:rPr lang="en-US" sz="4400" i="1" dirty="0"/>
              <a:t>thing;</a:t>
            </a:r>
            <a:r>
              <a:rPr lang="en-US" sz="4400" dirty="0"/>
              <a:t> Go out from the midst of her, Be clean, You who bear the vessels of the Lord.</a:t>
            </a:r>
            <a:endParaRPr lang="en-US" sz="4400" dirty="0"/>
          </a:p>
        </p:txBody>
      </p:sp>
    </p:spTree>
    <p:extLst>
      <p:ext uri="{BB962C8B-B14F-4D97-AF65-F5344CB8AC3E}">
        <p14:creationId xmlns:p14="http://schemas.microsoft.com/office/powerpoint/2010/main" val="6137505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Ezekiel 20:34</a:t>
            </a:r>
            <a:endParaRPr lang="en-US" sz="6000" dirty="0"/>
          </a:p>
        </p:txBody>
      </p:sp>
      <p:sp>
        <p:nvSpPr>
          <p:cNvPr id="3" name="Content Placeholder 2"/>
          <p:cNvSpPr>
            <a:spLocks noGrp="1"/>
          </p:cNvSpPr>
          <p:nvPr>
            <p:ph sz="quarter" idx="13"/>
          </p:nvPr>
        </p:nvSpPr>
        <p:spPr/>
        <p:txBody>
          <a:bodyPr>
            <a:normAutofit/>
          </a:bodyPr>
          <a:lstStyle/>
          <a:p>
            <a:r>
              <a:rPr lang="en-US" sz="4400" baseline="30000" dirty="0"/>
              <a:t>34 </a:t>
            </a:r>
            <a:r>
              <a:rPr lang="en-US" sz="4400" dirty="0"/>
              <a:t>I will bring you out from the peoples and gather you out of the countries where you are scattered, with a mighty hand, with an outstretched arm, and with fury poured out.</a:t>
            </a:r>
            <a:endParaRPr lang="en-US" sz="4400" dirty="0"/>
          </a:p>
        </p:txBody>
      </p:sp>
    </p:spTree>
    <p:extLst>
      <p:ext uri="{BB962C8B-B14F-4D97-AF65-F5344CB8AC3E}">
        <p14:creationId xmlns:p14="http://schemas.microsoft.com/office/powerpoint/2010/main" val="36756405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Ezekiel 20:41</a:t>
            </a:r>
            <a:endParaRPr lang="en-US" sz="6000" dirty="0"/>
          </a:p>
        </p:txBody>
      </p:sp>
      <p:sp>
        <p:nvSpPr>
          <p:cNvPr id="3" name="Content Placeholder 2"/>
          <p:cNvSpPr>
            <a:spLocks noGrp="1"/>
          </p:cNvSpPr>
          <p:nvPr>
            <p:ph sz="quarter" idx="13"/>
          </p:nvPr>
        </p:nvSpPr>
        <p:spPr/>
        <p:txBody>
          <a:bodyPr>
            <a:normAutofit/>
          </a:bodyPr>
          <a:lstStyle/>
          <a:p>
            <a:r>
              <a:rPr lang="en-US" sz="4400" baseline="30000" dirty="0"/>
              <a:t>41 </a:t>
            </a:r>
            <a:r>
              <a:rPr lang="en-US" sz="4400" dirty="0"/>
              <a:t>I will accept you as a sweet aroma when I bring you out from the peoples and gather you out of the countries where you have been scattered; and I will be hallowed in you before the Gentiles. </a:t>
            </a:r>
            <a:endParaRPr lang="en-US" sz="4400" dirty="0"/>
          </a:p>
        </p:txBody>
      </p:sp>
    </p:spTree>
    <p:extLst>
      <p:ext uri="{BB962C8B-B14F-4D97-AF65-F5344CB8AC3E}">
        <p14:creationId xmlns:p14="http://schemas.microsoft.com/office/powerpoint/2010/main" val="32832840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25:7-11</a:t>
            </a:r>
            <a:endParaRPr lang="en-US" sz="6000" dirty="0"/>
          </a:p>
        </p:txBody>
      </p:sp>
      <p:sp>
        <p:nvSpPr>
          <p:cNvPr id="3" name="Content Placeholder 2"/>
          <p:cNvSpPr>
            <a:spLocks noGrp="1"/>
          </p:cNvSpPr>
          <p:nvPr>
            <p:ph sz="quarter" idx="13"/>
          </p:nvPr>
        </p:nvSpPr>
        <p:spPr/>
        <p:txBody>
          <a:bodyPr>
            <a:normAutofit/>
          </a:bodyPr>
          <a:lstStyle/>
          <a:p>
            <a:r>
              <a:rPr lang="en-US" sz="2400" baseline="30000" dirty="0"/>
              <a:t>7 </a:t>
            </a:r>
            <a:r>
              <a:rPr lang="en-US" sz="2400" dirty="0"/>
              <a:t>This </a:t>
            </a:r>
            <a:r>
              <a:rPr lang="en-US" sz="2400" i="1" dirty="0"/>
              <a:t>is</a:t>
            </a:r>
            <a:r>
              <a:rPr lang="en-US" sz="2400" dirty="0"/>
              <a:t> the sum of the years of Abraham's life which he lived: one hundred and seventy-five years. </a:t>
            </a:r>
            <a:r>
              <a:rPr lang="en-US" sz="2400" baseline="30000" dirty="0"/>
              <a:t>8 </a:t>
            </a:r>
            <a:r>
              <a:rPr lang="en-US" sz="2400" dirty="0"/>
              <a:t>Then Abraham breathed his last and died in a good old age, an old man and full </a:t>
            </a:r>
            <a:r>
              <a:rPr lang="en-US" sz="2400" i="1" dirty="0"/>
              <a:t>of years,</a:t>
            </a:r>
            <a:r>
              <a:rPr lang="en-US" sz="2400" dirty="0"/>
              <a:t> and was gathered to his people. </a:t>
            </a:r>
            <a:r>
              <a:rPr lang="en-US" sz="2400" baseline="30000" dirty="0"/>
              <a:t>9 </a:t>
            </a:r>
            <a:r>
              <a:rPr lang="en-US" sz="2400" dirty="0"/>
              <a:t>And his sons Isaac and Ishmael buried him in the cave of </a:t>
            </a:r>
            <a:r>
              <a:rPr lang="en-US" sz="2400" dirty="0" err="1"/>
              <a:t>Machpelah</a:t>
            </a:r>
            <a:r>
              <a:rPr lang="en-US" sz="2400" dirty="0"/>
              <a:t>, which </a:t>
            </a:r>
            <a:r>
              <a:rPr lang="en-US" sz="2400" i="1" dirty="0"/>
              <a:t>is</a:t>
            </a:r>
            <a:r>
              <a:rPr lang="en-US" sz="2400" dirty="0"/>
              <a:t> before </a:t>
            </a:r>
            <a:r>
              <a:rPr lang="en-US" sz="2400" dirty="0" err="1"/>
              <a:t>Mamre</a:t>
            </a:r>
            <a:r>
              <a:rPr lang="en-US" sz="2400" dirty="0"/>
              <a:t>, in the field of Ephron the son of Zohar the Hittite, </a:t>
            </a:r>
            <a:r>
              <a:rPr lang="en-US" sz="2400" baseline="30000" dirty="0"/>
              <a:t>10 </a:t>
            </a:r>
            <a:r>
              <a:rPr lang="en-US" sz="2400" dirty="0"/>
              <a:t>the field which Abraham purchased from the sons of </a:t>
            </a:r>
            <a:r>
              <a:rPr lang="en-US" sz="2400" dirty="0" err="1"/>
              <a:t>Heth</a:t>
            </a:r>
            <a:r>
              <a:rPr lang="en-US" sz="2400" dirty="0"/>
              <a:t>. There Abraham was buried, and Sarah his wife. </a:t>
            </a:r>
            <a:r>
              <a:rPr lang="en-US" sz="2400" baseline="30000" dirty="0"/>
              <a:t>11 </a:t>
            </a:r>
            <a:r>
              <a:rPr lang="en-US" sz="2400" dirty="0"/>
              <a:t>And it came to pass, after the death of Abraham, that God blessed his son Isaac. And Isaac dwelt at Beer </a:t>
            </a:r>
            <a:r>
              <a:rPr lang="en-US" sz="2400" dirty="0" err="1"/>
              <a:t>Lahai</a:t>
            </a:r>
            <a:r>
              <a:rPr lang="en-US" sz="2400" dirty="0"/>
              <a:t> </a:t>
            </a:r>
            <a:r>
              <a:rPr lang="en-US" sz="2400" dirty="0" err="1"/>
              <a:t>Roi</a:t>
            </a:r>
            <a:r>
              <a:rPr lang="en-US" sz="2400" dirty="0"/>
              <a:t>.</a:t>
            </a:r>
            <a:endParaRPr lang="en-US" sz="2400" dirty="0"/>
          </a:p>
        </p:txBody>
      </p:sp>
    </p:spTree>
    <p:extLst>
      <p:ext uri="{BB962C8B-B14F-4D97-AF65-F5344CB8AC3E}">
        <p14:creationId xmlns:p14="http://schemas.microsoft.com/office/powerpoint/2010/main" val="31547329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15:15</a:t>
            </a:r>
            <a:endParaRPr lang="en-US" sz="6000" dirty="0"/>
          </a:p>
        </p:txBody>
      </p:sp>
      <p:sp>
        <p:nvSpPr>
          <p:cNvPr id="3" name="Content Placeholder 2"/>
          <p:cNvSpPr>
            <a:spLocks noGrp="1"/>
          </p:cNvSpPr>
          <p:nvPr>
            <p:ph sz="quarter" idx="13"/>
          </p:nvPr>
        </p:nvSpPr>
        <p:spPr/>
        <p:txBody>
          <a:bodyPr>
            <a:normAutofit/>
          </a:bodyPr>
          <a:lstStyle/>
          <a:p>
            <a:r>
              <a:rPr lang="en-US" sz="4400" baseline="30000" dirty="0"/>
              <a:t>15 </a:t>
            </a:r>
            <a:r>
              <a:rPr lang="en-US" sz="4400" dirty="0"/>
              <a:t>Now as for you, you shall go to your fathers in peace; you shall be buried at a good old age.</a:t>
            </a:r>
            <a:endParaRPr lang="en-US" sz="4400" dirty="0"/>
          </a:p>
        </p:txBody>
      </p:sp>
    </p:spTree>
    <p:extLst>
      <p:ext uri="{BB962C8B-B14F-4D97-AF65-F5344CB8AC3E}">
        <p14:creationId xmlns:p14="http://schemas.microsoft.com/office/powerpoint/2010/main" val="8193895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6000" b="1" dirty="0" smtClean="0"/>
              <a:t>successful</a:t>
            </a:r>
            <a:endParaRPr lang="en-US" sz="6000" b="1" dirty="0"/>
          </a:p>
        </p:txBody>
      </p:sp>
      <p:sp>
        <p:nvSpPr>
          <p:cNvPr id="3" name="Content Placeholder 2"/>
          <p:cNvSpPr>
            <a:spLocks noGrp="1"/>
          </p:cNvSpPr>
          <p:nvPr>
            <p:ph sz="quarter" idx="13"/>
          </p:nvPr>
        </p:nvSpPr>
        <p:spPr/>
        <p:txBody>
          <a:bodyPr>
            <a:normAutofit/>
          </a:bodyPr>
          <a:lstStyle/>
          <a:p>
            <a:endParaRPr lang="en-US" sz="4000" b="1" dirty="0" smtClean="0"/>
          </a:p>
          <a:p>
            <a:r>
              <a:rPr lang="en-US" sz="4000" b="1" dirty="0" smtClean="0"/>
              <a:t>Abraham Lived a Triumphant Life!</a:t>
            </a:r>
            <a:endParaRPr lang="en-US" sz="4000" b="1" dirty="0"/>
          </a:p>
        </p:txBody>
      </p:sp>
    </p:spTree>
    <p:extLst>
      <p:ext uri="{BB962C8B-B14F-4D97-AF65-F5344CB8AC3E}">
        <p14:creationId xmlns:p14="http://schemas.microsoft.com/office/powerpoint/2010/main" val="10343124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Joshua 1:8-9</a:t>
            </a:r>
            <a:endParaRPr lang="en-US" sz="6000" dirty="0"/>
          </a:p>
        </p:txBody>
      </p:sp>
      <p:sp>
        <p:nvSpPr>
          <p:cNvPr id="3" name="Content Placeholder 2"/>
          <p:cNvSpPr>
            <a:spLocks noGrp="1"/>
          </p:cNvSpPr>
          <p:nvPr>
            <p:ph sz="quarter" idx="13"/>
          </p:nvPr>
        </p:nvSpPr>
        <p:spPr/>
        <p:txBody>
          <a:bodyPr>
            <a:noAutofit/>
          </a:bodyPr>
          <a:lstStyle/>
          <a:p>
            <a:r>
              <a:rPr lang="en-US" sz="2800" baseline="30000" dirty="0"/>
              <a:t>8 </a:t>
            </a:r>
            <a:r>
              <a:rPr lang="en-US" sz="2800" dirty="0"/>
              <a:t>This Book of the Law shall not depart from your mouth, but you shall meditate in it day and night, that you may observe to do according to all that is written in it. For then you will make your way prosperous, and then you will have good success. </a:t>
            </a:r>
            <a:r>
              <a:rPr lang="en-US" sz="2800" baseline="30000" dirty="0"/>
              <a:t>9 </a:t>
            </a:r>
            <a:r>
              <a:rPr lang="en-US" sz="2800" dirty="0"/>
              <a:t>Have I not commanded you? Be strong and of good courage; do not be afraid, nor be dismayed, for the Lord your God </a:t>
            </a:r>
            <a:r>
              <a:rPr lang="en-US" sz="2800" i="1" dirty="0"/>
              <a:t>is</a:t>
            </a:r>
            <a:r>
              <a:rPr lang="en-US" sz="2800" dirty="0"/>
              <a:t> with you wherever you go."</a:t>
            </a:r>
            <a:endParaRPr lang="en-US" sz="2800" dirty="0"/>
          </a:p>
        </p:txBody>
      </p:sp>
    </p:spTree>
    <p:extLst>
      <p:ext uri="{BB962C8B-B14F-4D97-AF65-F5344CB8AC3E}">
        <p14:creationId xmlns:p14="http://schemas.microsoft.com/office/powerpoint/2010/main" val="8477054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25:1-11</a:t>
            </a:r>
            <a:endParaRPr lang="en-US" sz="6000" dirty="0"/>
          </a:p>
        </p:txBody>
      </p:sp>
      <p:sp>
        <p:nvSpPr>
          <p:cNvPr id="3" name="Content Placeholder 2"/>
          <p:cNvSpPr>
            <a:spLocks noGrp="1"/>
          </p:cNvSpPr>
          <p:nvPr>
            <p:ph sz="quarter" idx="13"/>
          </p:nvPr>
        </p:nvSpPr>
        <p:spPr/>
        <p:txBody>
          <a:bodyPr>
            <a:normAutofit/>
          </a:bodyPr>
          <a:lstStyle/>
          <a:p>
            <a:r>
              <a:rPr lang="en-US" sz="4400" baseline="30000" dirty="0"/>
              <a:t>3 </a:t>
            </a:r>
            <a:r>
              <a:rPr lang="en-US" sz="4400" dirty="0" err="1"/>
              <a:t>Jokshan</a:t>
            </a:r>
            <a:r>
              <a:rPr lang="en-US" sz="4400" dirty="0"/>
              <a:t> begot Sheba and </a:t>
            </a:r>
            <a:r>
              <a:rPr lang="en-US" sz="4400" dirty="0" err="1"/>
              <a:t>Dedan</a:t>
            </a:r>
            <a:r>
              <a:rPr lang="en-US" sz="4400" dirty="0"/>
              <a:t>. And the sons of </a:t>
            </a:r>
            <a:r>
              <a:rPr lang="en-US" sz="4400" dirty="0" err="1"/>
              <a:t>Dedan</a:t>
            </a:r>
            <a:r>
              <a:rPr lang="en-US" sz="4400" dirty="0"/>
              <a:t> were </a:t>
            </a:r>
            <a:r>
              <a:rPr lang="en-US" sz="4400" dirty="0" err="1"/>
              <a:t>Asshurim</a:t>
            </a:r>
            <a:r>
              <a:rPr lang="en-US" sz="4400" dirty="0"/>
              <a:t>, </a:t>
            </a:r>
            <a:r>
              <a:rPr lang="en-US" sz="4400" dirty="0" err="1"/>
              <a:t>Letushim</a:t>
            </a:r>
            <a:r>
              <a:rPr lang="en-US" sz="4400" dirty="0"/>
              <a:t>, and </a:t>
            </a:r>
            <a:r>
              <a:rPr lang="en-US" sz="4400" dirty="0" err="1"/>
              <a:t>Leummim</a:t>
            </a:r>
            <a:r>
              <a:rPr lang="en-US" sz="4400" dirty="0"/>
              <a:t>.</a:t>
            </a:r>
            <a:endParaRPr lang="en-US" sz="4400" dirty="0"/>
          </a:p>
        </p:txBody>
      </p:sp>
    </p:spTree>
    <p:extLst>
      <p:ext uri="{BB962C8B-B14F-4D97-AF65-F5344CB8AC3E}">
        <p14:creationId xmlns:p14="http://schemas.microsoft.com/office/powerpoint/2010/main" val="313661002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Colossians 2:6-10</a:t>
            </a:r>
            <a:endParaRPr lang="en-US" sz="6000" dirty="0"/>
          </a:p>
        </p:txBody>
      </p:sp>
      <p:sp>
        <p:nvSpPr>
          <p:cNvPr id="3" name="Content Placeholder 2"/>
          <p:cNvSpPr>
            <a:spLocks noGrp="1"/>
          </p:cNvSpPr>
          <p:nvPr>
            <p:ph sz="quarter" idx="13"/>
          </p:nvPr>
        </p:nvSpPr>
        <p:spPr/>
        <p:txBody>
          <a:bodyPr>
            <a:noAutofit/>
          </a:bodyPr>
          <a:lstStyle/>
          <a:p>
            <a:r>
              <a:rPr lang="en-US" sz="2800" baseline="30000" dirty="0"/>
              <a:t>6 </a:t>
            </a:r>
            <a:r>
              <a:rPr lang="en-US" sz="2800" dirty="0"/>
              <a:t>As you have therefore received Christ Jesus the Lord, so walk in Him, </a:t>
            </a:r>
            <a:r>
              <a:rPr lang="en-US" sz="2800" baseline="30000" dirty="0"/>
              <a:t>7 </a:t>
            </a:r>
            <a:r>
              <a:rPr lang="en-US" sz="2800" dirty="0"/>
              <a:t>rooted and built up in Him and established in the faith, as you have been taught, abounding in it with thanksgiving. </a:t>
            </a:r>
            <a:r>
              <a:rPr lang="en-US" sz="2800" baseline="30000" dirty="0"/>
              <a:t>8 </a:t>
            </a:r>
            <a:r>
              <a:rPr lang="en-US" sz="2800" dirty="0"/>
              <a:t>Beware lest anyone cheat you through philosophy and empty deceit, according to the tradition of men, according to the basic principles of the world, and not according to Christ. </a:t>
            </a:r>
            <a:r>
              <a:rPr lang="en-US" sz="2800" baseline="30000" dirty="0"/>
              <a:t>9 </a:t>
            </a:r>
            <a:r>
              <a:rPr lang="en-US" sz="2800" dirty="0"/>
              <a:t>For in Him dwells all the fullness of the Godhead bodily; </a:t>
            </a:r>
            <a:r>
              <a:rPr lang="en-US" sz="2800" baseline="30000" dirty="0"/>
              <a:t>10 </a:t>
            </a:r>
            <a:r>
              <a:rPr lang="en-US" sz="2800" dirty="0"/>
              <a:t>and you are complete in Him, who is the head of all principality and power.</a:t>
            </a:r>
            <a:endParaRPr lang="en-US" sz="2800" dirty="0"/>
          </a:p>
        </p:txBody>
      </p:sp>
    </p:spTree>
    <p:extLst>
      <p:ext uri="{BB962C8B-B14F-4D97-AF65-F5344CB8AC3E}">
        <p14:creationId xmlns:p14="http://schemas.microsoft.com/office/powerpoint/2010/main" val="23863074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Job 19:25-27</a:t>
            </a:r>
            <a:endParaRPr lang="en-US" sz="6000" dirty="0"/>
          </a:p>
        </p:txBody>
      </p:sp>
      <p:sp>
        <p:nvSpPr>
          <p:cNvPr id="3" name="Content Placeholder 2"/>
          <p:cNvSpPr>
            <a:spLocks noGrp="1"/>
          </p:cNvSpPr>
          <p:nvPr>
            <p:ph sz="quarter" idx="13"/>
          </p:nvPr>
        </p:nvSpPr>
        <p:spPr/>
        <p:txBody>
          <a:bodyPr>
            <a:normAutofit/>
          </a:bodyPr>
          <a:lstStyle/>
          <a:p>
            <a:r>
              <a:rPr lang="en-US" sz="3600" baseline="30000" dirty="0"/>
              <a:t>25 </a:t>
            </a:r>
            <a:r>
              <a:rPr lang="en-US" sz="3600" dirty="0"/>
              <a:t>For I know </a:t>
            </a:r>
            <a:r>
              <a:rPr lang="en-US" sz="3600" i="1" dirty="0"/>
              <a:t>that</a:t>
            </a:r>
            <a:r>
              <a:rPr lang="en-US" sz="3600" dirty="0"/>
              <a:t> my Redeemer lives, And He shall stand at last on the earth; </a:t>
            </a:r>
            <a:r>
              <a:rPr lang="en-US" sz="3600" baseline="30000" dirty="0"/>
              <a:t>26 </a:t>
            </a:r>
            <a:r>
              <a:rPr lang="en-US" sz="3600" dirty="0"/>
              <a:t>And after my skin is destroyed, this </a:t>
            </a:r>
            <a:r>
              <a:rPr lang="en-US" sz="3600" i="1" dirty="0"/>
              <a:t>I know,</a:t>
            </a:r>
            <a:r>
              <a:rPr lang="en-US" sz="3600" dirty="0"/>
              <a:t> That in my flesh I shall see God, </a:t>
            </a:r>
            <a:r>
              <a:rPr lang="en-US" sz="3600" baseline="30000" dirty="0"/>
              <a:t>27 </a:t>
            </a:r>
            <a:r>
              <a:rPr lang="en-US" sz="3600" dirty="0"/>
              <a:t>Whom I shall see for myself, And my eyes shall behold, and not another. </a:t>
            </a:r>
            <a:r>
              <a:rPr lang="en-US" sz="3600" i="1" dirty="0"/>
              <a:t>How</a:t>
            </a:r>
            <a:r>
              <a:rPr lang="en-US" sz="3600" dirty="0"/>
              <a:t> my heart yearns within me!</a:t>
            </a:r>
            <a:endParaRPr lang="en-US" sz="3600" dirty="0"/>
          </a:p>
        </p:txBody>
      </p:sp>
    </p:spTree>
    <p:extLst>
      <p:ext uri="{BB962C8B-B14F-4D97-AF65-F5344CB8AC3E}">
        <p14:creationId xmlns:p14="http://schemas.microsoft.com/office/powerpoint/2010/main" val="22035279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John 3:16</a:t>
            </a:r>
            <a:endParaRPr lang="en-US" sz="6000" dirty="0"/>
          </a:p>
        </p:txBody>
      </p:sp>
      <p:sp>
        <p:nvSpPr>
          <p:cNvPr id="3" name="Content Placeholder 2"/>
          <p:cNvSpPr>
            <a:spLocks noGrp="1"/>
          </p:cNvSpPr>
          <p:nvPr>
            <p:ph sz="quarter" idx="13"/>
          </p:nvPr>
        </p:nvSpPr>
        <p:spPr/>
        <p:txBody>
          <a:bodyPr>
            <a:normAutofit/>
          </a:bodyPr>
          <a:lstStyle/>
          <a:p>
            <a:r>
              <a:rPr lang="en-US" sz="4400" baseline="30000" dirty="0"/>
              <a:t>16 </a:t>
            </a:r>
            <a:r>
              <a:rPr lang="en-US" sz="4400" dirty="0"/>
              <a:t>For God so loved the world that He gave His only begotten Son, that whoever believes in Him should not perish but have everlasting life. </a:t>
            </a:r>
            <a:endParaRPr lang="en-US" sz="4400" dirty="0"/>
          </a:p>
        </p:txBody>
      </p:sp>
    </p:spTree>
    <p:extLst>
      <p:ext uri="{BB962C8B-B14F-4D97-AF65-F5344CB8AC3E}">
        <p14:creationId xmlns:p14="http://schemas.microsoft.com/office/powerpoint/2010/main" val="15529896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John 10:10</a:t>
            </a:r>
            <a:endParaRPr lang="en-US" sz="6000" dirty="0"/>
          </a:p>
        </p:txBody>
      </p:sp>
      <p:sp>
        <p:nvSpPr>
          <p:cNvPr id="3" name="Content Placeholder 2"/>
          <p:cNvSpPr>
            <a:spLocks noGrp="1"/>
          </p:cNvSpPr>
          <p:nvPr>
            <p:ph sz="quarter" idx="13"/>
          </p:nvPr>
        </p:nvSpPr>
        <p:spPr/>
        <p:txBody>
          <a:bodyPr>
            <a:normAutofit/>
          </a:bodyPr>
          <a:lstStyle/>
          <a:p>
            <a:r>
              <a:rPr lang="en-US" sz="4400" baseline="30000" dirty="0"/>
              <a:t>10 </a:t>
            </a:r>
            <a:r>
              <a:rPr lang="en-US" sz="4400" dirty="0"/>
              <a:t>The thief does not come except to steal, and to kill, and to destroy. I have come that they may have life, and that they may have </a:t>
            </a:r>
            <a:r>
              <a:rPr lang="en-US" sz="4400" i="1" dirty="0"/>
              <a:t>it</a:t>
            </a:r>
            <a:r>
              <a:rPr lang="en-US" sz="4400" dirty="0"/>
              <a:t> more abundantly.</a:t>
            </a:r>
            <a:endParaRPr lang="en-US" sz="4400" dirty="0"/>
          </a:p>
        </p:txBody>
      </p:sp>
    </p:spTree>
    <p:extLst>
      <p:ext uri="{BB962C8B-B14F-4D97-AF65-F5344CB8AC3E}">
        <p14:creationId xmlns:p14="http://schemas.microsoft.com/office/powerpoint/2010/main" val="8068682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lstStyle/>
          <a:p>
            <a:r>
              <a:rPr lang="en-US" sz="3600" dirty="0"/>
              <a:t>How is your life being lived? Trust Him!</a:t>
            </a:r>
          </a:p>
          <a:p>
            <a:pPr marL="0" indent="0">
              <a:buNone/>
            </a:pPr>
            <a:r>
              <a:rPr lang="en-US" sz="3600" dirty="0"/>
              <a:t> </a:t>
            </a:r>
          </a:p>
          <a:p>
            <a:r>
              <a:rPr lang="en-US" sz="3600" dirty="0"/>
              <a:t>When God </a:t>
            </a:r>
            <a:r>
              <a:rPr lang="en-US" sz="3600" dirty="0" smtClean="0"/>
              <a:t>We Trust—He Will Bless</a:t>
            </a:r>
            <a:r>
              <a:rPr lang="en-US" sz="3600" dirty="0"/>
              <a:t>!</a:t>
            </a:r>
          </a:p>
          <a:p>
            <a:pPr marL="0" indent="0">
              <a:buNone/>
            </a:pPr>
            <a:endParaRPr lang="en-US" dirty="0"/>
          </a:p>
        </p:txBody>
      </p:sp>
    </p:spTree>
    <p:extLst>
      <p:ext uri="{BB962C8B-B14F-4D97-AF65-F5344CB8AC3E}">
        <p14:creationId xmlns:p14="http://schemas.microsoft.com/office/powerpoint/2010/main" val="3295436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25:1-11</a:t>
            </a:r>
            <a:endParaRPr lang="en-US" sz="6000" dirty="0"/>
          </a:p>
        </p:txBody>
      </p:sp>
      <p:sp>
        <p:nvSpPr>
          <p:cNvPr id="3" name="Content Placeholder 2"/>
          <p:cNvSpPr>
            <a:spLocks noGrp="1"/>
          </p:cNvSpPr>
          <p:nvPr>
            <p:ph sz="quarter" idx="13"/>
          </p:nvPr>
        </p:nvSpPr>
        <p:spPr/>
        <p:txBody>
          <a:bodyPr>
            <a:normAutofit/>
          </a:bodyPr>
          <a:lstStyle/>
          <a:p>
            <a:r>
              <a:rPr lang="en-US" sz="4400" baseline="30000" dirty="0"/>
              <a:t>4 </a:t>
            </a:r>
            <a:r>
              <a:rPr lang="en-US" sz="4400" dirty="0"/>
              <a:t>And the sons of </a:t>
            </a:r>
            <a:r>
              <a:rPr lang="en-US" sz="4400" dirty="0" err="1"/>
              <a:t>Midian</a:t>
            </a:r>
            <a:r>
              <a:rPr lang="en-US" sz="4400" dirty="0"/>
              <a:t> </a:t>
            </a:r>
            <a:r>
              <a:rPr lang="en-US" sz="4400" i="1" dirty="0"/>
              <a:t>were</a:t>
            </a:r>
            <a:r>
              <a:rPr lang="en-US" sz="4400" dirty="0"/>
              <a:t> </a:t>
            </a:r>
            <a:r>
              <a:rPr lang="en-US" sz="4400" dirty="0" err="1"/>
              <a:t>Ephah</a:t>
            </a:r>
            <a:r>
              <a:rPr lang="en-US" sz="4400" dirty="0"/>
              <a:t>, </a:t>
            </a:r>
            <a:r>
              <a:rPr lang="en-US" sz="4400" dirty="0" err="1"/>
              <a:t>Epher</a:t>
            </a:r>
            <a:r>
              <a:rPr lang="en-US" sz="4400" dirty="0"/>
              <a:t>, </a:t>
            </a:r>
            <a:r>
              <a:rPr lang="en-US" sz="4400" dirty="0" err="1"/>
              <a:t>Hanoch</a:t>
            </a:r>
            <a:r>
              <a:rPr lang="en-US" sz="4400" dirty="0"/>
              <a:t>, </a:t>
            </a:r>
            <a:r>
              <a:rPr lang="en-US" sz="4400" dirty="0" err="1"/>
              <a:t>Abidah</a:t>
            </a:r>
            <a:r>
              <a:rPr lang="en-US" sz="4400" dirty="0"/>
              <a:t>, and </a:t>
            </a:r>
            <a:r>
              <a:rPr lang="en-US" sz="4400" dirty="0" err="1"/>
              <a:t>Eldaah</a:t>
            </a:r>
            <a:r>
              <a:rPr lang="en-US" sz="4400" dirty="0"/>
              <a:t>. All these </a:t>
            </a:r>
            <a:r>
              <a:rPr lang="en-US" sz="4400" i="1" dirty="0"/>
              <a:t>were</a:t>
            </a:r>
            <a:r>
              <a:rPr lang="en-US" sz="4400" dirty="0"/>
              <a:t> the children of </a:t>
            </a:r>
            <a:r>
              <a:rPr lang="en-US" sz="4400" dirty="0" err="1"/>
              <a:t>Keturah</a:t>
            </a:r>
            <a:r>
              <a:rPr lang="en-US" sz="4400" dirty="0"/>
              <a:t>.</a:t>
            </a:r>
            <a:endParaRPr lang="en-US" sz="4400" dirty="0"/>
          </a:p>
        </p:txBody>
      </p:sp>
    </p:spTree>
    <p:extLst>
      <p:ext uri="{BB962C8B-B14F-4D97-AF65-F5344CB8AC3E}">
        <p14:creationId xmlns:p14="http://schemas.microsoft.com/office/powerpoint/2010/main" val="4412046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25:1-11</a:t>
            </a:r>
            <a:endParaRPr lang="en-US" sz="6000" dirty="0"/>
          </a:p>
        </p:txBody>
      </p:sp>
      <p:sp>
        <p:nvSpPr>
          <p:cNvPr id="3" name="Content Placeholder 2"/>
          <p:cNvSpPr>
            <a:spLocks noGrp="1"/>
          </p:cNvSpPr>
          <p:nvPr>
            <p:ph sz="quarter" idx="13"/>
          </p:nvPr>
        </p:nvSpPr>
        <p:spPr/>
        <p:txBody>
          <a:bodyPr>
            <a:normAutofit/>
          </a:bodyPr>
          <a:lstStyle/>
          <a:p>
            <a:r>
              <a:rPr lang="en-US" sz="4400" baseline="30000" dirty="0"/>
              <a:t>5 </a:t>
            </a:r>
            <a:r>
              <a:rPr lang="en-US" sz="4400" dirty="0"/>
              <a:t>And Abraham gave all that he had to Isaac.</a:t>
            </a:r>
            <a:endParaRPr lang="en-US" sz="4400" dirty="0"/>
          </a:p>
        </p:txBody>
      </p:sp>
    </p:spTree>
    <p:extLst>
      <p:ext uri="{BB962C8B-B14F-4D97-AF65-F5344CB8AC3E}">
        <p14:creationId xmlns:p14="http://schemas.microsoft.com/office/powerpoint/2010/main" val="39356708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25:1-11</a:t>
            </a:r>
            <a:endParaRPr lang="en-US" sz="6000" dirty="0"/>
          </a:p>
        </p:txBody>
      </p:sp>
      <p:sp>
        <p:nvSpPr>
          <p:cNvPr id="3" name="Content Placeholder 2"/>
          <p:cNvSpPr>
            <a:spLocks noGrp="1"/>
          </p:cNvSpPr>
          <p:nvPr>
            <p:ph sz="quarter" idx="13"/>
          </p:nvPr>
        </p:nvSpPr>
        <p:spPr/>
        <p:txBody>
          <a:bodyPr>
            <a:normAutofit/>
          </a:bodyPr>
          <a:lstStyle/>
          <a:p>
            <a:r>
              <a:rPr lang="en-US" sz="4400" baseline="30000" dirty="0"/>
              <a:t>6 </a:t>
            </a:r>
            <a:r>
              <a:rPr lang="en-US" sz="4400" dirty="0"/>
              <a:t>But Abraham gave gifts to the sons of the concubines which Abraham had; and while he was still living he sent them eastward, away from Isaac his son, to the country of the east.</a:t>
            </a:r>
            <a:endParaRPr lang="en-US" sz="4400" dirty="0"/>
          </a:p>
        </p:txBody>
      </p:sp>
    </p:spTree>
    <p:extLst>
      <p:ext uri="{BB962C8B-B14F-4D97-AF65-F5344CB8AC3E}">
        <p14:creationId xmlns:p14="http://schemas.microsoft.com/office/powerpoint/2010/main" val="4193302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25:1-11</a:t>
            </a:r>
            <a:endParaRPr lang="en-US" sz="6000" dirty="0"/>
          </a:p>
        </p:txBody>
      </p:sp>
      <p:sp>
        <p:nvSpPr>
          <p:cNvPr id="3" name="Content Placeholder 2"/>
          <p:cNvSpPr>
            <a:spLocks noGrp="1"/>
          </p:cNvSpPr>
          <p:nvPr>
            <p:ph sz="quarter" idx="13"/>
          </p:nvPr>
        </p:nvSpPr>
        <p:spPr/>
        <p:txBody>
          <a:bodyPr>
            <a:normAutofit/>
          </a:bodyPr>
          <a:lstStyle/>
          <a:p>
            <a:r>
              <a:rPr lang="en-US" sz="4400" baseline="30000" dirty="0"/>
              <a:t>7 </a:t>
            </a:r>
            <a:r>
              <a:rPr lang="en-US" sz="4400" dirty="0"/>
              <a:t>This </a:t>
            </a:r>
            <a:r>
              <a:rPr lang="en-US" sz="4400" i="1" dirty="0"/>
              <a:t>is</a:t>
            </a:r>
            <a:r>
              <a:rPr lang="en-US" sz="4400" dirty="0"/>
              <a:t> the sum of the years of Abraham's life which he lived: one hundred and seventy-five years.</a:t>
            </a:r>
            <a:endParaRPr lang="en-US" sz="4400" dirty="0"/>
          </a:p>
        </p:txBody>
      </p:sp>
    </p:spTree>
    <p:extLst>
      <p:ext uri="{BB962C8B-B14F-4D97-AF65-F5344CB8AC3E}">
        <p14:creationId xmlns:p14="http://schemas.microsoft.com/office/powerpoint/2010/main" val="24800031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25:1-11</a:t>
            </a:r>
            <a:endParaRPr lang="en-US" sz="6000" dirty="0"/>
          </a:p>
        </p:txBody>
      </p:sp>
      <p:sp>
        <p:nvSpPr>
          <p:cNvPr id="3" name="Content Placeholder 2"/>
          <p:cNvSpPr>
            <a:spLocks noGrp="1"/>
          </p:cNvSpPr>
          <p:nvPr>
            <p:ph sz="quarter" idx="13"/>
          </p:nvPr>
        </p:nvSpPr>
        <p:spPr/>
        <p:txBody>
          <a:bodyPr>
            <a:normAutofit/>
          </a:bodyPr>
          <a:lstStyle/>
          <a:p>
            <a:r>
              <a:rPr lang="en-US" sz="4400" baseline="30000" dirty="0"/>
              <a:t>8 </a:t>
            </a:r>
            <a:r>
              <a:rPr lang="en-US" sz="4400" dirty="0"/>
              <a:t>Then Abraham breathed his last and died in a good old age, an old man and full </a:t>
            </a:r>
            <a:r>
              <a:rPr lang="en-US" sz="4400" i="1" dirty="0"/>
              <a:t>of years,</a:t>
            </a:r>
            <a:r>
              <a:rPr lang="en-US" sz="4400" dirty="0"/>
              <a:t> and was gathered to his people.</a:t>
            </a:r>
            <a:endParaRPr lang="en-US" sz="4400" dirty="0"/>
          </a:p>
        </p:txBody>
      </p:sp>
    </p:spTree>
    <p:extLst>
      <p:ext uri="{BB962C8B-B14F-4D97-AF65-F5344CB8AC3E}">
        <p14:creationId xmlns:p14="http://schemas.microsoft.com/office/powerpoint/2010/main" val="210130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67</TotalTime>
  <Words>1685</Words>
  <Application>Microsoft Office PowerPoint</Application>
  <PresentationFormat>On-screen Show (4:3)</PresentationFormat>
  <Paragraphs>108</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Horizon</vt:lpstr>
      <vt:lpstr>Abraham: when God we trust</vt:lpstr>
      <vt:lpstr>Genesis 25:1-11</vt:lpstr>
      <vt:lpstr>Genesis 25:1-11</vt:lpstr>
      <vt:lpstr>Genesis 25:1-11</vt:lpstr>
      <vt:lpstr>Genesis 25:1-11</vt:lpstr>
      <vt:lpstr>Genesis 25:1-11</vt:lpstr>
      <vt:lpstr>Genesis 25:1-11</vt:lpstr>
      <vt:lpstr>Genesis 25:1-11</vt:lpstr>
      <vt:lpstr>Genesis 25:1-11</vt:lpstr>
      <vt:lpstr>Genesis 25:1-11</vt:lpstr>
      <vt:lpstr>Genesis 25:1-11</vt:lpstr>
      <vt:lpstr>Genesis 25:1-11</vt:lpstr>
      <vt:lpstr>PowerPoint Presentation</vt:lpstr>
      <vt:lpstr>do we find ourselves to be—</vt:lpstr>
      <vt:lpstr>What kind of life have we lived?</vt:lpstr>
      <vt:lpstr>What kind of life have we lived?</vt:lpstr>
      <vt:lpstr>PowerPoint Presentation</vt:lpstr>
      <vt:lpstr>Colossians 3:1-4</vt:lpstr>
      <vt:lpstr>Hebrews 11:9-10</vt:lpstr>
      <vt:lpstr>Genesis 25:16</vt:lpstr>
      <vt:lpstr>PowerPoint Presentation</vt:lpstr>
      <vt:lpstr>Genesis 25:8</vt:lpstr>
      <vt:lpstr>Genesis 25:17-18</vt:lpstr>
      <vt:lpstr>Satisfaction</vt:lpstr>
      <vt:lpstr>Genesis 25:1-4</vt:lpstr>
      <vt:lpstr>1 Chronicles 1:32</vt:lpstr>
      <vt:lpstr>Genesis 17:4</vt:lpstr>
      <vt:lpstr>1 kings 8:56</vt:lpstr>
      <vt:lpstr>Romans 4:20-21</vt:lpstr>
      <vt:lpstr>Genesis 25:5-6</vt:lpstr>
      <vt:lpstr>separation</vt:lpstr>
      <vt:lpstr>2 Corinthians 6:17</vt:lpstr>
      <vt:lpstr>Isaiah 52:11</vt:lpstr>
      <vt:lpstr>Ezekiel 20:34</vt:lpstr>
      <vt:lpstr>Ezekiel 20:41</vt:lpstr>
      <vt:lpstr>Genesis 25:7-11</vt:lpstr>
      <vt:lpstr>Genesis 15:15</vt:lpstr>
      <vt:lpstr>successful</vt:lpstr>
      <vt:lpstr>Joshua 1:8-9</vt:lpstr>
      <vt:lpstr>Colossians 2:6-10</vt:lpstr>
      <vt:lpstr>Job 19:25-27</vt:lpstr>
      <vt:lpstr>John 3:16</vt:lpstr>
      <vt:lpstr>John 10:10</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Abraham: when God we trust</dc:title>
  <dc:creator>Carlos Flores</dc:creator>
  <cp:lastModifiedBy>Carlos Flores</cp:lastModifiedBy>
  <cp:revision>7</cp:revision>
  <dcterms:created xsi:type="dcterms:W3CDTF">2013-02-16T22:31:44Z</dcterms:created>
  <dcterms:modified xsi:type="dcterms:W3CDTF">2013-02-16T23:39:05Z</dcterms:modified>
</cp:coreProperties>
</file>