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9/10/2014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6600" dirty="0" smtClean="0"/>
              <a:t>A Quick Prophecy Update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Distinction between ISIS and ISIL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11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0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2" y="0"/>
            <a:ext cx="9149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20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27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0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86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ISIS or ISIL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19" y="1981200"/>
            <a:ext cx="8991600" cy="4800600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Al-Dawla Al-Islamiya fi al-Iraq wa al-Sham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7840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</TotalTime>
  <Words>19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A Quick Prophecy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ISIS or ISIL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Prophecy Update</dc:title>
  <dc:creator>Charlie</dc:creator>
  <cp:lastModifiedBy>Charlie</cp:lastModifiedBy>
  <cp:revision>3</cp:revision>
  <dcterms:created xsi:type="dcterms:W3CDTF">2014-09-10T17:13:18Z</dcterms:created>
  <dcterms:modified xsi:type="dcterms:W3CDTF">2014-09-10T18:44:51Z</dcterms:modified>
</cp:coreProperties>
</file>