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4" r:id="rId29"/>
    <p:sldId id="285" r:id="rId30"/>
    <p:sldId id="286" r:id="rId31"/>
    <p:sldId id="283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Autofit/>
          </a:bodyPr>
          <a:lstStyle/>
          <a:p>
            <a:r>
              <a:rPr lang="en-US" sz="7200" dirty="0" smtClean="0"/>
              <a:t>A Cradle, a Cross, A Crown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2:5-11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20-21, 2014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33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beginning was the Word, and the Word was with God, and the Word was God.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17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in the world, and the world was made by him, and the world knew him not.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860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came unto his own, and his own received him not.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95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as many as received him, to them gave he power to become the sons of God,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them that believe on his name: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458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were born, not of blood, nor of the will of the flesh, nor of the will of man, but of God.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67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Word was made flesh, and dwelt among us, (and we beheld his glory, the glory as of the only begotten of the Father,) full of grace and truth.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095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this mind be in you, which was also in Christ Jesus: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792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Who, being in the form of God, thought it not robbery to be equal with God: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370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made himself of no reputation, and took upon him the form of a servant, and was made in the likeness of men: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338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Moreover, brethren, I declare unto you the gospel which I preached unto you, which also ye have received, and wherein ye stand;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81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this mind be in you, which was also in Christ Jesus: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091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which also ye are saved, if ye keep in memory what I preached unto you, unless ye have believed in vain.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796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delivered unto you first of all that which I also received, how that Christ died for our sins according to the scriptures;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4556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0"/>
            <a:ext cx="91222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690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being found in fashion as a man, he humbled himself, and became obedient unto death, even the death of the cross.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5595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Deuteronomy 21:23a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body shall not remain all night upon the tree, but thou shalt in any wise bury him that day; (for he that is hanged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accursed of God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;)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7506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Deuteronomy 21:23b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thy land be not defiled, which the LORD thy God giveth thee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inheritance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093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Galatians 3:13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hath redeemed us from the curse of the law, being made a curse for us: for it is written, Cursed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every one that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 tree: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68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Hebrews 12:2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56914" cy="58674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unto Jesus the author and finisher of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faith; who for the joy that was set before him endured the cross, despising the shame, and is set down at the right hand of the throne of God.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209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God also hath highly exalted him, and given him a name which is above every name: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153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at the name of Jesus every knee should bow, of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heaven,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earth,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 the earth;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05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Who, being in the form of God, thought it not robbery to be equal with God: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65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every tongue should confess that Jesus Christ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Lord, to the glory of God the Father.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288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14:9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to this end Christ both died, and rose, and revived, that he might be Lord both of the dead and living.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000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14:10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why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 judge thy brother? or why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 set at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nought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thy brother? for we shall all stand before the judgment seat of Christ.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852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14:11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it is written,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live,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Lord, every knee shall bow to me, and every tongue shall confess to God.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043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14:12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then every one of us shall give account of himself to God.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41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14:13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not therefore judge one another any more: but judge this rather, that no man put a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stumblingblock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an occasion to fall in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brother's way.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528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7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made himself of no reputation, and took upon him the form of a servant, and was made in the likeness of men: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26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being found in fashion as a man, he humbled himself, and became obedient unto death, even the death of the cross.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91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God also hath highly exalted him, and given him a name which is above every name: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97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at the name of Jesus every knee should bow, of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heaven,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earth,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 the earth;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23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every tongue should confess that Jesus Christ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Lord, to the glory of God the Father.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04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5123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52</TotalTime>
  <Words>866</Words>
  <Application>Microsoft Office PowerPoint</Application>
  <PresentationFormat>On-screen Show (4:3)</PresentationFormat>
  <Paragraphs>68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Theme</vt:lpstr>
      <vt:lpstr>A Cradle, a Cross, A Crown</vt:lpstr>
      <vt:lpstr>Philippians 2:5</vt:lpstr>
      <vt:lpstr>Philippians 2:6</vt:lpstr>
      <vt:lpstr>Philippians 2:7</vt:lpstr>
      <vt:lpstr>Philippians 2:8</vt:lpstr>
      <vt:lpstr>Philippians 2:9</vt:lpstr>
      <vt:lpstr>Philippians 2:10</vt:lpstr>
      <vt:lpstr>Philippians 2:11</vt:lpstr>
      <vt:lpstr>PowerPoint Presentation</vt:lpstr>
      <vt:lpstr>John 1:1</vt:lpstr>
      <vt:lpstr>John 1:10</vt:lpstr>
      <vt:lpstr>John 1:11</vt:lpstr>
      <vt:lpstr>John 1:12</vt:lpstr>
      <vt:lpstr>John 1:13</vt:lpstr>
      <vt:lpstr>John 1:14</vt:lpstr>
      <vt:lpstr>Philippians 2:5</vt:lpstr>
      <vt:lpstr>Philippians 2:6</vt:lpstr>
      <vt:lpstr>Philippians 2:7</vt:lpstr>
      <vt:lpstr>1 Corinthians 15:1</vt:lpstr>
      <vt:lpstr>1 Corinthians 15:2</vt:lpstr>
      <vt:lpstr>1 Corinthians 15:3</vt:lpstr>
      <vt:lpstr>PowerPoint Presentation</vt:lpstr>
      <vt:lpstr>Philippians 2:8</vt:lpstr>
      <vt:lpstr>Deuteronomy 21:23a</vt:lpstr>
      <vt:lpstr>Deuteronomy 21:23b</vt:lpstr>
      <vt:lpstr>Galatians 3:13</vt:lpstr>
      <vt:lpstr>Hebrews 12:2</vt:lpstr>
      <vt:lpstr>Philippians 2:9</vt:lpstr>
      <vt:lpstr>Philippians 2:10</vt:lpstr>
      <vt:lpstr>Philippians 2:11</vt:lpstr>
      <vt:lpstr>Romans 14:9</vt:lpstr>
      <vt:lpstr>Romans 14:10</vt:lpstr>
      <vt:lpstr>Romans 14:11</vt:lpstr>
      <vt:lpstr>Romans 14:12</vt:lpstr>
      <vt:lpstr>Romans 14:13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Cradle, a Cross, A Crown</dc:title>
  <dc:creator>Charlie</dc:creator>
  <cp:lastModifiedBy>Charlie</cp:lastModifiedBy>
  <cp:revision>5</cp:revision>
  <dcterms:created xsi:type="dcterms:W3CDTF">2014-12-12T23:25:01Z</dcterms:created>
  <dcterms:modified xsi:type="dcterms:W3CDTF">2014-12-13T00:17:03Z</dcterms:modified>
</cp:coreProperties>
</file>